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5"/>
  </p:notesMasterIdLst>
  <p:sldIdLst>
    <p:sldId id="318" r:id="rId2"/>
    <p:sldId id="428" r:id="rId3"/>
    <p:sldId id="466" r:id="rId4"/>
  </p:sldIdLst>
  <p:sldSz cx="9144000" cy="6858000" type="screen4x3"/>
  <p:notesSz cx="6858000" cy="9144000"/>
  <p:defaultTextStyle>
    <a:defPPr>
      <a:defRPr lang="es-ES"/>
    </a:defPPr>
    <a:lvl1pPr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A50021"/>
    <a:srgbClr val="800000"/>
    <a:srgbClr val="993300"/>
    <a:srgbClr val="FFCC99"/>
    <a:srgbClr val="66FF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395" autoAdjust="0"/>
  </p:normalViewPr>
  <p:slideViewPr>
    <p:cSldViewPr>
      <p:cViewPr varScale="1">
        <p:scale>
          <a:sx n="135" d="100"/>
          <a:sy n="135" d="100"/>
        </p:scale>
        <p:origin x="828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>
            <a:extLst>
              <a:ext uri="{FF2B5EF4-FFF2-40B4-BE49-F238E27FC236}">
                <a16:creationId xmlns:a16="http://schemas.microsoft.com/office/drawing/2014/main" id="{309DC269-7667-1702-355A-3AE5CE31E6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s-419"/>
          </a:p>
        </p:txBody>
      </p:sp>
      <p:sp>
        <p:nvSpPr>
          <p:cNvPr id="748547" name="Rectangle 3">
            <a:extLst>
              <a:ext uri="{FF2B5EF4-FFF2-40B4-BE49-F238E27FC236}">
                <a16:creationId xmlns:a16="http://schemas.microsoft.com/office/drawing/2014/main" id="{FB4B4975-2484-AB43-28C7-A01CD4A5B3E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s-419"/>
          </a:p>
        </p:txBody>
      </p:sp>
      <p:sp>
        <p:nvSpPr>
          <p:cNvPr id="748548" name="Rectangle 4">
            <a:extLst>
              <a:ext uri="{FF2B5EF4-FFF2-40B4-BE49-F238E27FC236}">
                <a16:creationId xmlns:a16="http://schemas.microsoft.com/office/drawing/2014/main" id="{6376BC3D-048F-D7B9-B7A3-4134FEA224C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8549" name="Rectangle 5">
            <a:extLst>
              <a:ext uri="{FF2B5EF4-FFF2-40B4-BE49-F238E27FC236}">
                <a16:creationId xmlns:a16="http://schemas.microsoft.com/office/drawing/2014/main" id="{294A2A63-E4EE-2295-E8EE-FDC19BAFE46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419"/>
              <a:t>Haga clic para modificar el estilo de texto del patrón</a:t>
            </a:r>
          </a:p>
          <a:p>
            <a:pPr lvl="1"/>
            <a:r>
              <a:rPr lang="en-US" altLang="es-419"/>
              <a:t>Segundo nivel</a:t>
            </a:r>
          </a:p>
          <a:p>
            <a:pPr lvl="2"/>
            <a:r>
              <a:rPr lang="en-US" altLang="es-419"/>
              <a:t>Tercer nivel</a:t>
            </a:r>
          </a:p>
          <a:p>
            <a:pPr lvl="3"/>
            <a:r>
              <a:rPr lang="en-US" altLang="es-419"/>
              <a:t>Cuarto nivel</a:t>
            </a:r>
          </a:p>
          <a:p>
            <a:pPr lvl="4"/>
            <a:r>
              <a:rPr lang="en-US" altLang="es-419"/>
              <a:t>Quinto nivel</a:t>
            </a:r>
          </a:p>
        </p:txBody>
      </p:sp>
      <p:sp>
        <p:nvSpPr>
          <p:cNvPr id="748550" name="Rectangle 6">
            <a:extLst>
              <a:ext uri="{FF2B5EF4-FFF2-40B4-BE49-F238E27FC236}">
                <a16:creationId xmlns:a16="http://schemas.microsoft.com/office/drawing/2014/main" id="{6DA7314F-0254-3D1B-7123-CE6E87F706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s-419"/>
          </a:p>
        </p:txBody>
      </p:sp>
      <p:sp>
        <p:nvSpPr>
          <p:cNvPr id="748551" name="Rectangle 7">
            <a:extLst>
              <a:ext uri="{FF2B5EF4-FFF2-40B4-BE49-F238E27FC236}">
                <a16:creationId xmlns:a16="http://schemas.microsoft.com/office/drawing/2014/main" id="{74C95118-3E3A-AB8D-891F-FDE6A19B7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04852BB1-3F60-4561-95E5-1EC459A29FC7}" type="slidenum">
              <a:rPr lang="en-US" altLang="es-419"/>
              <a:pPr/>
              <a:t>‹Nº›</a:t>
            </a:fld>
            <a:endParaRPr lang="en-US" altLang="es-419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D9481E18-8525-FEA4-D29C-2FCC8068BD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s-ES" altLang="es-419" noProof="0"/>
              <a:t>Haga clic para modificar el estilo de título del patrón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CE134205-2DD0-CB28-3931-EA8B486C024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" altLang="es-419" noProof="0"/>
              <a:t>Haga clic para modificar el estilo de subtítulo del patrón</a:t>
            </a:r>
          </a:p>
        </p:txBody>
      </p:sp>
      <p:sp>
        <p:nvSpPr>
          <p:cNvPr id="174084" name="Rectangle 4">
            <a:extLst>
              <a:ext uri="{FF2B5EF4-FFF2-40B4-BE49-F238E27FC236}">
                <a16:creationId xmlns:a16="http://schemas.microsoft.com/office/drawing/2014/main" id="{69CDBBD2-4D4F-99D6-3EC9-2B66B96E49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174085" name="Rectangle 5">
            <a:extLst>
              <a:ext uri="{FF2B5EF4-FFF2-40B4-BE49-F238E27FC236}">
                <a16:creationId xmlns:a16="http://schemas.microsoft.com/office/drawing/2014/main" id="{42118DAC-4594-C5DA-A82B-F97B7836C0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174086" name="Rectangle 6">
            <a:extLst>
              <a:ext uri="{FF2B5EF4-FFF2-40B4-BE49-F238E27FC236}">
                <a16:creationId xmlns:a16="http://schemas.microsoft.com/office/drawing/2014/main" id="{95D64A1B-9955-B3BE-5A82-BF1342F6D9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7B450A6E-F2FE-49EF-8824-423EAD0A79C3}" type="slidenum">
              <a:rPr lang="es-ES" altLang="es-419"/>
              <a:pPr/>
              <a:t>‹Nº›</a:t>
            </a:fld>
            <a:endParaRPr lang="es-ES" altLang="es-419"/>
          </a:p>
        </p:txBody>
      </p:sp>
      <p:sp>
        <p:nvSpPr>
          <p:cNvPr id="174088" name="Oval 8">
            <a:extLst>
              <a:ext uri="{FF2B5EF4-FFF2-40B4-BE49-F238E27FC236}">
                <a16:creationId xmlns:a16="http://schemas.microsoft.com/office/drawing/2014/main" id="{14674406-CB65-ACE7-8144-05FDD09B9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836613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altLang="es-419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0684D-1523-FE4D-6D26-91C7AE44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5057B1-8853-7971-53E9-AE96A8218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65FC48-EA84-8397-A4D5-7DC9D340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4938B8-B80A-4382-3A15-36923900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356623-2DE5-F12D-1207-269268FA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B40CF-199F-4888-95C1-7277B1866B8D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221997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C6E23C-B46C-A79D-4371-97A67A5C6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137F92-4D52-37FA-0AA9-FF40DD7CC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9E11C7-934F-25B3-9CF7-0197EB0BC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A5F2A7-9F48-4A71-24FA-D85A0CB2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68B8B8-5896-759B-076B-AC15DC72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CBB9-C5FD-4B19-A82B-21B644446A5E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320867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5A1AA-9F86-3E90-0357-7B9BF53D3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C2B5F7-877E-2736-346A-5AE01318B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014AE7-21A1-8E17-376A-5071493F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036EFB-3E04-B51B-F610-B44D0647F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D8E3A5-C9FB-61EF-D744-0096D05B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8A045-B16D-4D5D-A033-C9881D661EC8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91976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725C0-2DD0-F3B2-5B93-BF7648019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D94A95-C7E3-D4BE-5744-FBCFA38CB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C521FC-0678-051A-8B0E-178C6EC0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B51B52-3878-3C8C-702F-C601216A6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64D304-D3C1-880E-C101-4C0D77C5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534EC-B5CC-47AB-ACCF-7D7AF766DF3A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358552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43F4D9-7051-8338-67FC-FA931719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77FD6D-7A86-DC2A-5B1C-F52598D50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E02599-E3D9-9835-3659-B2C59BB6B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F5D4CC-4969-399F-43C7-3DF63DE34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EE5214-E2F9-793A-A46A-2811CA11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69B0DA-9C75-426C-0302-9C03720C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1C60C-A1DE-4AED-AB92-DBB04D4A572D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293509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128DE-0C89-9713-DA29-527174B2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DCD2E5-4BA9-5DB4-02E5-0553E10C2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EBBFA5-0F1C-7921-19B3-7F92DF32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E13125-9D22-D348-732E-AD2555871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8FEE156-A59E-59AC-A09B-63E5B6B6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E768355-B6A8-F3A0-1B63-BE2D04C0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E3E5860-B83D-4624-5BE4-062E800A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495644-F864-0B3A-2170-EF6C0E88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C3B90-7859-4282-838E-634E7A3E91F4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160215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266E7-52B4-B9E2-875A-A444F525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6B2B77E-9BAB-BD58-A015-D59154E5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BD4A4-FF00-1E52-9F13-0CA4F72BF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A6441D-B32E-A183-86E6-5D6BB744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E7E6D-E6AD-4DE8-8E5A-C07FE74D345D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420429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6D298D0-6774-D200-9B5F-7A68C96F6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AF02F4-F336-F69F-E48E-9BE89785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30A2A3-EB16-B443-1B30-AF04E87C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BEBC3-EFDF-4C69-932E-B7F7E16C889E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308578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89173-09E6-E12A-AD9A-C7E54D819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A9DBD7-8EF9-09EE-1E3D-B64ED9099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364D97-3377-A26C-79E7-EE8328A9C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6BF49E-67A0-8CFD-A936-11E0D6A4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5F4FCF-87E7-4942-89B5-FBEED575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6EADF3-8C4C-A8BE-89E9-F1398D8D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F88DC-9FE0-4E49-B732-23D534535DE9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394626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9355A-F933-DEFC-C00E-6B9CA8BE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C5EA28F-91FD-CF78-5495-5C7B2E6D21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45AE4E-24E5-8D95-B5D3-2FED9D41C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8689D3-EEB3-CA80-709A-CB162BC9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EB0D3E-6518-04BD-50F9-09932699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8C56A9-1D25-4EE5-C787-A7A176C84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D4F8-2BE8-46B9-8788-EAFA37CEC949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116800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4AE5C550-FBA6-6B2E-ECC8-0A48F8816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419"/>
              <a:t>Haga clic para cambiar el estilo de título	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B966B3B8-A75F-8E6E-88FB-D6FE3B862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419"/>
              <a:t>Haga clic para modificar el estilo de texto del patrón</a:t>
            </a:r>
          </a:p>
          <a:p>
            <a:pPr lvl="1"/>
            <a:r>
              <a:rPr lang="es-ES" altLang="es-419"/>
              <a:t>Segundo nivel</a:t>
            </a:r>
          </a:p>
          <a:p>
            <a:pPr lvl="2"/>
            <a:r>
              <a:rPr lang="es-ES" altLang="es-419"/>
              <a:t>Tercer nivel</a:t>
            </a:r>
          </a:p>
          <a:p>
            <a:pPr lvl="3"/>
            <a:r>
              <a:rPr lang="es-ES" altLang="es-419"/>
              <a:t>Cuarto nivel</a:t>
            </a:r>
          </a:p>
          <a:p>
            <a:pPr lvl="4"/>
            <a:r>
              <a:rPr lang="es-ES" altLang="es-419"/>
              <a:t>Quinto nivel</a:t>
            </a:r>
          </a:p>
        </p:txBody>
      </p:sp>
      <p:sp>
        <p:nvSpPr>
          <p:cNvPr id="173060" name="Rectangle 4">
            <a:extLst>
              <a:ext uri="{FF2B5EF4-FFF2-40B4-BE49-F238E27FC236}">
                <a16:creationId xmlns:a16="http://schemas.microsoft.com/office/drawing/2014/main" id="{26EBDC84-07CD-90A4-C357-A0D9B9FFBD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endParaRPr lang="es-ES" altLang="es-419"/>
          </a:p>
        </p:txBody>
      </p:sp>
      <p:sp>
        <p:nvSpPr>
          <p:cNvPr id="173061" name="Rectangle 5">
            <a:extLst>
              <a:ext uri="{FF2B5EF4-FFF2-40B4-BE49-F238E27FC236}">
                <a16:creationId xmlns:a16="http://schemas.microsoft.com/office/drawing/2014/main" id="{80166E48-AF85-647D-B528-7380749B3B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s-ES" altLang="es-419"/>
          </a:p>
        </p:txBody>
      </p:sp>
      <p:sp>
        <p:nvSpPr>
          <p:cNvPr id="173062" name="Rectangle 6">
            <a:extLst>
              <a:ext uri="{FF2B5EF4-FFF2-40B4-BE49-F238E27FC236}">
                <a16:creationId xmlns:a16="http://schemas.microsoft.com/office/drawing/2014/main" id="{3E3DF5FF-C9EB-4A4B-4328-B99861045A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37D4EB80-1D26-42D0-9141-74A9B8304F12}" type="slidenum">
              <a:rPr lang="es-ES" altLang="es-419"/>
              <a:pPr/>
              <a:t>‹Nº›</a:t>
            </a:fld>
            <a:endParaRPr lang="es-ES" altLang="es-419"/>
          </a:p>
        </p:txBody>
      </p:sp>
      <p:sp>
        <p:nvSpPr>
          <p:cNvPr id="173064" name="Oval 8">
            <a:extLst>
              <a:ext uri="{FF2B5EF4-FFF2-40B4-BE49-F238E27FC236}">
                <a16:creationId xmlns:a16="http://schemas.microsoft.com/office/drawing/2014/main" id="{19ED3370-5B6B-BAC1-DE4C-3F696FB70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altLang="es-419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7" name="WordArt 13">
            <a:extLst>
              <a:ext uri="{FF2B5EF4-FFF2-40B4-BE49-F238E27FC236}">
                <a16:creationId xmlns:a16="http://schemas.microsoft.com/office/drawing/2014/main" id="{CCA82FA9-5238-FEA2-9DFD-0569BB75E2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3213100"/>
            <a:ext cx="647700" cy="8874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26.</a:t>
            </a:r>
          </a:p>
        </p:txBody>
      </p:sp>
      <p:sp>
        <p:nvSpPr>
          <p:cNvPr id="82958" name="WordArt 14">
            <a:extLst>
              <a:ext uri="{FF2B5EF4-FFF2-40B4-BE49-F238E27FC236}">
                <a16:creationId xmlns:a16="http://schemas.microsoft.com/office/drawing/2014/main" id="{E8520185-C08B-95E0-534B-A5A60E0F03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713" y="1844675"/>
            <a:ext cx="2736850" cy="23764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atin typeface="Edwardian Script ITC" panose="030303020407070D0804" pitchFamily="66" charset="0"/>
              </a:rPr>
              <a:t>M</a:t>
            </a:r>
          </a:p>
        </p:txBody>
      </p:sp>
      <p:sp>
        <p:nvSpPr>
          <p:cNvPr id="82959" name="WordArt 15">
            <a:extLst>
              <a:ext uri="{FF2B5EF4-FFF2-40B4-BE49-F238E27FC236}">
                <a16:creationId xmlns:a16="http://schemas.microsoft.com/office/drawing/2014/main" id="{0FD25E83-774B-E8D3-6325-930A7A1E9A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1413" y="3500438"/>
            <a:ext cx="6048375" cy="16557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uerte y </a:t>
            </a:r>
          </a:p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Resurrección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38" name="Picture 18">
            <a:extLst>
              <a:ext uri="{FF2B5EF4-FFF2-40B4-BE49-F238E27FC236}">
                <a16:creationId xmlns:a16="http://schemas.microsoft.com/office/drawing/2014/main" id="{29CF201F-2ABE-2893-6242-548BDA7BB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4119562" cy="47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123" name="Rectangle 3">
            <a:extLst>
              <a:ext uri="{FF2B5EF4-FFF2-40B4-BE49-F238E27FC236}">
                <a16:creationId xmlns:a16="http://schemas.microsoft.com/office/drawing/2014/main" id="{110F7FA6-7A36-61C0-D50B-78AB9A75F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257675"/>
            <a:ext cx="4895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ES" altLang="es-419" sz="2400"/>
              <a:t>Hasta aquel día, la muerte es un estado inconsciente para todas las personas. </a:t>
            </a:r>
          </a:p>
        </p:txBody>
      </p:sp>
      <p:sp>
        <p:nvSpPr>
          <p:cNvPr id="261129" name="Rectangle 9">
            <a:extLst>
              <a:ext uri="{FF2B5EF4-FFF2-40B4-BE49-F238E27FC236}">
                <a16:creationId xmlns:a16="http://schemas.microsoft.com/office/drawing/2014/main" id="{0B826A18-BC18-3434-3E15-7900C1A8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216150"/>
            <a:ext cx="521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" altLang="es-419" sz="2400"/>
              <a:t>El salario del pecado es la muerte.</a:t>
            </a:r>
          </a:p>
        </p:txBody>
      </p:sp>
      <p:sp>
        <p:nvSpPr>
          <p:cNvPr id="261130" name="Rectangle 10">
            <a:extLst>
              <a:ext uri="{FF2B5EF4-FFF2-40B4-BE49-F238E27FC236}">
                <a16:creationId xmlns:a16="http://schemas.microsoft.com/office/drawing/2014/main" id="{BC50092E-583A-3D75-59BF-9AD574769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889250"/>
            <a:ext cx="4895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s-419" sz="2400"/>
              <a:t>Pero Dios, el único que es inmortal, concederá vida eterna a Sus redimidos.</a:t>
            </a:r>
          </a:p>
        </p:txBody>
      </p:sp>
      <p:sp>
        <p:nvSpPr>
          <p:cNvPr id="261135" name="WordArt 15">
            <a:extLst>
              <a:ext uri="{FF2B5EF4-FFF2-40B4-BE49-F238E27FC236}">
                <a16:creationId xmlns:a16="http://schemas.microsoft.com/office/drawing/2014/main" id="{5AC90FEB-9C06-BFC8-A22B-4967793E78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95738" y="1555750"/>
            <a:ext cx="4321175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26. Muerte y Resurrección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F356C03-AEBD-CDDE-61D5-C6C420E48C22}"/>
              </a:ext>
            </a:extLst>
          </p:cNvPr>
          <p:cNvGrpSpPr/>
          <p:nvPr/>
        </p:nvGrpSpPr>
        <p:grpSpPr>
          <a:xfrm>
            <a:off x="395536" y="238780"/>
            <a:ext cx="7463502" cy="977245"/>
            <a:chOff x="251520" y="431800"/>
            <a:chExt cx="7463502" cy="977245"/>
          </a:xfrm>
        </p:grpSpPr>
        <p:sp>
          <p:nvSpPr>
            <p:cNvPr id="3" name="WordArt 9">
              <a:extLst>
                <a:ext uri="{FF2B5EF4-FFF2-40B4-BE49-F238E27FC236}">
                  <a16:creationId xmlns:a16="http://schemas.microsoft.com/office/drawing/2014/main" id="{BC7B3452-DAEA-45CA-6600-86282B5678C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40024" y="431800"/>
              <a:ext cx="587375" cy="9080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es-ES"/>
              </a:defPPr>
              <a:lvl1pPr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s-419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61D46A05-348E-5CDB-7FF8-30C763493B83}"/>
                </a:ext>
              </a:extLst>
            </p:cNvPr>
            <p:cNvSpPr txBox="1"/>
            <p:nvPr/>
          </p:nvSpPr>
          <p:spPr>
            <a:xfrm>
              <a:off x="251520" y="88582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s-MX" sz="2800" dirty="0">
                  <a:ln>
                    <a:solidFill>
                      <a:schemeClr val="tx2"/>
                    </a:solidFill>
                  </a:ln>
                  <a:solidFill>
                    <a:srgbClr val="FFDB69"/>
                  </a:solidFill>
                </a:rPr>
                <a:t>6</a:t>
              </a:r>
              <a:endParaRPr lang="es-419" sz="2800" dirty="0">
                <a:ln>
                  <a:solidFill>
                    <a:schemeClr val="tx2"/>
                  </a:solidFill>
                </a:ln>
                <a:solidFill>
                  <a:srgbClr val="FFDB69"/>
                </a:solidFill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77B226BB-A3E5-ADEE-ED9C-79C2D0F15D5F}"/>
                </a:ext>
              </a:extLst>
            </p:cNvPr>
            <p:cNvSpPr txBox="1"/>
            <p:nvPr/>
          </p:nvSpPr>
          <p:spPr>
            <a:xfrm>
              <a:off x="1173872" y="967396"/>
              <a:ext cx="65411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s-MX" sz="2000" dirty="0">
                  <a:ln>
                    <a:solidFill>
                      <a:schemeClr val="tx2"/>
                    </a:solidFill>
                  </a:ln>
                  <a:solidFill>
                    <a:srgbClr val="FFDB69"/>
                  </a:solidFill>
                </a:rPr>
                <a:t>A DOCTRINA DE LOS ACONTECIMIENTOS FINALES</a:t>
              </a:r>
              <a:endParaRPr lang="es-419" sz="2000" dirty="0">
                <a:ln>
                  <a:solidFill>
                    <a:schemeClr val="tx2"/>
                  </a:solidFill>
                </a:ln>
                <a:solidFill>
                  <a:srgbClr val="FFDB69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>
            <a:extLst>
              <a:ext uri="{FF2B5EF4-FFF2-40B4-BE49-F238E27FC236}">
                <a16:creationId xmlns:a16="http://schemas.microsoft.com/office/drawing/2014/main" id="{5D154A38-4925-D716-D232-D546B65C8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159125"/>
            <a:ext cx="381635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ES" altLang="es-419" i="1"/>
              <a:t>(I Tim. 6:15 y 16; Rom. 6:23; I Cor. 15:51-54; Ecles. 9:5 y 6; Sal. 146:4; I Tes. 4:13-17; Rom. 8:35-39; Juan 5:28 y 29; Apoc. 20:1-10; Juan 5:24). </a:t>
            </a:r>
          </a:p>
        </p:txBody>
      </p:sp>
      <p:sp>
        <p:nvSpPr>
          <p:cNvPr id="310281" name="WordArt 9">
            <a:extLst>
              <a:ext uri="{FF2B5EF4-FFF2-40B4-BE49-F238E27FC236}">
                <a16:creationId xmlns:a16="http://schemas.microsoft.com/office/drawing/2014/main" id="{419B8A97-B24D-A8B8-DB79-A5CB728B16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03800" y="2205038"/>
            <a:ext cx="2881313" cy="7921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Edwardian Script ITC" panose="030303020407070D0804" pitchFamily="66" charset="0"/>
              </a:rPr>
              <a:t>Referencias bíblicas</a:t>
            </a:r>
          </a:p>
        </p:txBody>
      </p:sp>
      <p:sp>
        <p:nvSpPr>
          <p:cNvPr id="310286" name="WordArt 14">
            <a:extLst>
              <a:ext uri="{FF2B5EF4-FFF2-40B4-BE49-F238E27FC236}">
                <a16:creationId xmlns:a16="http://schemas.microsoft.com/office/drawing/2014/main" id="{E73A514B-E6F8-8555-B75A-BC3F2CA19C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11638" y="1771650"/>
            <a:ext cx="4321175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26. Muerte y Resurrección</a:t>
            </a:r>
          </a:p>
        </p:txBody>
      </p:sp>
      <p:pic>
        <p:nvPicPr>
          <p:cNvPr id="310289" name="Picture 17">
            <a:extLst>
              <a:ext uri="{FF2B5EF4-FFF2-40B4-BE49-F238E27FC236}">
                <a16:creationId xmlns:a16="http://schemas.microsoft.com/office/drawing/2014/main" id="{8B34861F-57E4-93B1-2712-2554DA7FE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3424237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55E305F-C3C5-49BC-7684-A20963DE7016}"/>
              </a:ext>
            </a:extLst>
          </p:cNvPr>
          <p:cNvGrpSpPr/>
          <p:nvPr/>
        </p:nvGrpSpPr>
        <p:grpSpPr>
          <a:xfrm>
            <a:off x="395536" y="238780"/>
            <a:ext cx="7463502" cy="977245"/>
            <a:chOff x="251520" y="431800"/>
            <a:chExt cx="7463502" cy="977245"/>
          </a:xfrm>
        </p:grpSpPr>
        <p:sp>
          <p:nvSpPr>
            <p:cNvPr id="3" name="WordArt 9">
              <a:extLst>
                <a:ext uri="{FF2B5EF4-FFF2-40B4-BE49-F238E27FC236}">
                  <a16:creationId xmlns:a16="http://schemas.microsoft.com/office/drawing/2014/main" id="{5426E995-7B22-397D-3B0A-DC48A9F06D5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40024" y="431800"/>
              <a:ext cx="587375" cy="9080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es-ES"/>
              </a:defPPr>
              <a:lvl1pPr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s-419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8F731855-E4D0-FD05-704C-5E94AC48C3A5}"/>
                </a:ext>
              </a:extLst>
            </p:cNvPr>
            <p:cNvSpPr txBox="1"/>
            <p:nvPr/>
          </p:nvSpPr>
          <p:spPr>
            <a:xfrm>
              <a:off x="251520" y="88582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s-MX" sz="2800" dirty="0">
                  <a:ln>
                    <a:solidFill>
                      <a:schemeClr val="tx2"/>
                    </a:solidFill>
                  </a:ln>
                  <a:solidFill>
                    <a:srgbClr val="FFDB69"/>
                  </a:solidFill>
                </a:rPr>
                <a:t>6</a:t>
              </a:r>
              <a:endParaRPr lang="es-419" sz="2800" dirty="0">
                <a:ln>
                  <a:solidFill>
                    <a:schemeClr val="tx2"/>
                  </a:solidFill>
                </a:ln>
                <a:solidFill>
                  <a:srgbClr val="FFDB69"/>
                </a:solidFill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DD87EB86-8845-72B3-A180-B491B33DBE42}"/>
                </a:ext>
              </a:extLst>
            </p:cNvPr>
            <p:cNvSpPr txBox="1"/>
            <p:nvPr/>
          </p:nvSpPr>
          <p:spPr>
            <a:xfrm>
              <a:off x="1173872" y="967396"/>
              <a:ext cx="65411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just" rtl="0" fontAlgn="base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s-MX" sz="2000" dirty="0">
                  <a:ln>
                    <a:solidFill>
                      <a:schemeClr val="tx2"/>
                    </a:solidFill>
                  </a:ln>
                  <a:solidFill>
                    <a:srgbClr val="FFDB69"/>
                  </a:solidFill>
                </a:rPr>
                <a:t>A DOCTRINA DE LOS ACONTECIMIENTOS FINALES</a:t>
              </a:r>
              <a:endParaRPr lang="es-419" sz="2000" dirty="0">
                <a:ln>
                  <a:solidFill>
                    <a:schemeClr val="tx2"/>
                  </a:solidFill>
                </a:ln>
                <a:solidFill>
                  <a:srgbClr val="FFDB69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co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99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419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99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419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 Doctrinas y 28 Creencias</Template>
  <TotalTime>2</TotalTime>
  <Words>121</Words>
  <Application>Microsoft Office PowerPoint</Application>
  <PresentationFormat>Presentación en pantalla (4:3)</PresentationFormat>
  <Paragraphs>17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Times New Roman</vt:lpstr>
      <vt:lpstr>Wingdings</vt:lpstr>
      <vt:lpstr>Arial Rounded MT Bold</vt:lpstr>
      <vt:lpstr>Brush Script MT</vt:lpstr>
      <vt:lpstr>Monotype Corsiva</vt:lpstr>
      <vt:lpstr>Eco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Willinthon Sanchez Salvador</dc:creator>
  <cp:lastModifiedBy>Willinthon Sanchez Salvador</cp:lastModifiedBy>
  <cp:revision>1</cp:revision>
  <dcterms:created xsi:type="dcterms:W3CDTF">2024-02-07T15:06:22Z</dcterms:created>
  <dcterms:modified xsi:type="dcterms:W3CDTF">2024-02-07T15:09:17Z</dcterms:modified>
</cp:coreProperties>
</file>