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21"/>
  </p:notesMasterIdLst>
  <p:sldIdLst>
    <p:sldId id="306" r:id="rId2"/>
    <p:sldId id="417" r:id="rId3"/>
    <p:sldId id="433" r:id="rId4"/>
    <p:sldId id="631" r:id="rId5"/>
    <p:sldId id="1020" r:id="rId6"/>
    <p:sldId id="1347" r:id="rId7"/>
    <p:sldId id="1021" r:id="rId8"/>
    <p:sldId id="1348" r:id="rId9"/>
    <p:sldId id="1022" r:id="rId10"/>
    <p:sldId id="1349" r:id="rId11"/>
    <p:sldId id="1023" r:id="rId12"/>
    <p:sldId id="1220" r:id="rId13"/>
    <p:sldId id="1221" r:id="rId14"/>
    <p:sldId id="1024" r:id="rId15"/>
    <p:sldId id="1025" r:id="rId16"/>
    <p:sldId id="1350" r:id="rId17"/>
    <p:sldId id="1222" r:id="rId18"/>
    <p:sldId id="1026" r:id="rId19"/>
    <p:sldId id="480" r:id="rId20"/>
  </p:sldIdLst>
  <p:sldSz cx="9144000" cy="6858000" type="screen4x3"/>
  <p:notesSz cx="6858000" cy="9144000"/>
  <p:defaultTextStyle>
    <a:defPPr>
      <a:defRPr lang="es-ES"/>
    </a:defPPr>
    <a:lvl1pPr algn="just" rtl="0" fontAlgn="base">
      <a:spcBef>
        <a:spcPct val="0"/>
      </a:spcBef>
      <a:spcAft>
        <a:spcPct val="0"/>
      </a:spcAft>
      <a:defRPr sz="22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1pPr>
    <a:lvl2pPr marL="457200" algn="just" rtl="0" fontAlgn="base">
      <a:spcBef>
        <a:spcPct val="0"/>
      </a:spcBef>
      <a:spcAft>
        <a:spcPct val="0"/>
      </a:spcAft>
      <a:defRPr sz="22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2pPr>
    <a:lvl3pPr marL="914400" algn="just" rtl="0" fontAlgn="base">
      <a:spcBef>
        <a:spcPct val="0"/>
      </a:spcBef>
      <a:spcAft>
        <a:spcPct val="0"/>
      </a:spcAft>
      <a:defRPr sz="22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3pPr>
    <a:lvl4pPr marL="1371600" algn="just" rtl="0" fontAlgn="base">
      <a:spcBef>
        <a:spcPct val="0"/>
      </a:spcBef>
      <a:spcAft>
        <a:spcPct val="0"/>
      </a:spcAft>
      <a:defRPr sz="22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4pPr>
    <a:lvl5pPr marL="1828800" algn="just" rtl="0" fontAlgn="base">
      <a:spcBef>
        <a:spcPct val="0"/>
      </a:spcBef>
      <a:spcAft>
        <a:spcPct val="0"/>
      </a:spcAft>
      <a:defRPr sz="22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2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2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2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2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9900"/>
    <a:srgbClr val="A50021"/>
    <a:srgbClr val="800000"/>
    <a:srgbClr val="993300"/>
    <a:srgbClr val="FFCC99"/>
    <a:srgbClr val="66FF33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4" autoAdjust="0"/>
    <p:restoredTop sz="94395" autoAdjust="0"/>
  </p:normalViewPr>
  <p:slideViewPr>
    <p:cSldViewPr>
      <p:cViewPr varScale="1">
        <p:scale>
          <a:sx n="135" d="100"/>
          <a:sy n="135" d="100"/>
        </p:scale>
        <p:origin x="828" y="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Rectangle 2">
            <a:extLst>
              <a:ext uri="{FF2B5EF4-FFF2-40B4-BE49-F238E27FC236}">
                <a16:creationId xmlns:a16="http://schemas.microsoft.com/office/drawing/2014/main" id="{49FEFD1A-F27F-8688-9F20-557439B0D13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s-419"/>
          </a:p>
        </p:txBody>
      </p:sp>
      <p:sp>
        <p:nvSpPr>
          <p:cNvPr id="748547" name="Rectangle 3">
            <a:extLst>
              <a:ext uri="{FF2B5EF4-FFF2-40B4-BE49-F238E27FC236}">
                <a16:creationId xmlns:a16="http://schemas.microsoft.com/office/drawing/2014/main" id="{C1036152-EB90-0BA9-F451-4DC0E1E25E0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s-419"/>
          </a:p>
        </p:txBody>
      </p:sp>
      <p:sp>
        <p:nvSpPr>
          <p:cNvPr id="748548" name="Rectangle 4">
            <a:extLst>
              <a:ext uri="{FF2B5EF4-FFF2-40B4-BE49-F238E27FC236}">
                <a16:creationId xmlns:a16="http://schemas.microsoft.com/office/drawing/2014/main" id="{7AE7149F-0025-0665-6220-2F71E401B618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48549" name="Rectangle 5">
            <a:extLst>
              <a:ext uri="{FF2B5EF4-FFF2-40B4-BE49-F238E27FC236}">
                <a16:creationId xmlns:a16="http://schemas.microsoft.com/office/drawing/2014/main" id="{9739AAF0-75E8-5269-A476-AF0F53D9B73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419"/>
              <a:t>Haga clic para modificar el estilo de texto del patrón</a:t>
            </a:r>
          </a:p>
          <a:p>
            <a:pPr lvl="1"/>
            <a:r>
              <a:rPr lang="en-US" altLang="es-419"/>
              <a:t>Segundo nivel</a:t>
            </a:r>
          </a:p>
          <a:p>
            <a:pPr lvl="2"/>
            <a:r>
              <a:rPr lang="en-US" altLang="es-419"/>
              <a:t>Tercer nivel</a:t>
            </a:r>
          </a:p>
          <a:p>
            <a:pPr lvl="3"/>
            <a:r>
              <a:rPr lang="en-US" altLang="es-419"/>
              <a:t>Cuarto nivel</a:t>
            </a:r>
          </a:p>
          <a:p>
            <a:pPr lvl="4"/>
            <a:r>
              <a:rPr lang="en-US" altLang="es-419"/>
              <a:t>Quinto nivel</a:t>
            </a:r>
          </a:p>
        </p:txBody>
      </p:sp>
      <p:sp>
        <p:nvSpPr>
          <p:cNvPr id="748550" name="Rectangle 6">
            <a:extLst>
              <a:ext uri="{FF2B5EF4-FFF2-40B4-BE49-F238E27FC236}">
                <a16:creationId xmlns:a16="http://schemas.microsoft.com/office/drawing/2014/main" id="{391B74B6-9023-2399-DB49-F85FCD72563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s-419"/>
          </a:p>
        </p:txBody>
      </p:sp>
      <p:sp>
        <p:nvSpPr>
          <p:cNvPr id="748551" name="Rectangle 7">
            <a:extLst>
              <a:ext uri="{FF2B5EF4-FFF2-40B4-BE49-F238E27FC236}">
                <a16:creationId xmlns:a16="http://schemas.microsoft.com/office/drawing/2014/main" id="{A95452D1-9627-0224-DA44-3950162762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3607EC1D-8256-4C10-986F-92C3552848B2}" type="slidenum">
              <a:rPr lang="en-US" altLang="es-419"/>
              <a:pPr/>
              <a:t>‹Nº›</a:t>
            </a:fld>
            <a:endParaRPr lang="en-US" altLang="es-419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>
            <a:extLst>
              <a:ext uri="{FF2B5EF4-FFF2-40B4-BE49-F238E27FC236}">
                <a16:creationId xmlns:a16="http://schemas.microsoft.com/office/drawing/2014/main" id="{F7EF3682-E3B6-5386-297D-114E73DD4AF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s-ES" altLang="es-419" noProof="0"/>
              <a:t>Haga clic para modificar el estilo de título del patrón</a:t>
            </a:r>
          </a:p>
        </p:txBody>
      </p:sp>
      <p:sp>
        <p:nvSpPr>
          <p:cNvPr id="174083" name="Rectangle 3">
            <a:extLst>
              <a:ext uri="{FF2B5EF4-FFF2-40B4-BE49-F238E27FC236}">
                <a16:creationId xmlns:a16="http://schemas.microsoft.com/office/drawing/2014/main" id="{70C5D862-8CD4-DA79-C150-9CF8127BF37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s-ES" altLang="es-419" noProof="0"/>
              <a:t>Haga clic para modificar el estilo de subtítulo del patrón</a:t>
            </a:r>
          </a:p>
        </p:txBody>
      </p:sp>
      <p:sp>
        <p:nvSpPr>
          <p:cNvPr id="174084" name="Rectangle 4">
            <a:extLst>
              <a:ext uri="{FF2B5EF4-FFF2-40B4-BE49-F238E27FC236}">
                <a16:creationId xmlns:a16="http://schemas.microsoft.com/office/drawing/2014/main" id="{2D964CBA-7ED2-CF16-D77B-27DFD6D8B5A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endParaRPr lang="es-ES" altLang="es-419"/>
          </a:p>
        </p:txBody>
      </p:sp>
      <p:sp>
        <p:nvSpPr>
          <p:cNvPr id="174085" name="Rectangle 5">
            <a:extLst>
              <a:ext uri="{FF2B5EF4-FFF2-40B4-BE49-F238E27FC236}">
                <a16:creationId xmlns:a16="http://schemas.microsoft.com/office/drawing/2014/main" id="{A8D7CB6F-CD74-D321-891D-92E257DC93A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 altLang="es-419"/>
          </a:p>
        </p:txBody>
      </p:sp>
      <p:sp>
        <p:nvSpPr>
          <p:cNvPr id="174086" name="Rectangle 6">
            <a:extLst>
              <a:ext uri="{FF2B5EF4-FFF2-40B4-BE49-F238E27FC236}">
                <a16:creationId xmlns:a16="http://schemas.microsoft.com/office/drawing/2014/main" id="{F9B086D1-C435-68E4-75DD-2311A53ACDF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fld id="{86A68E55-BA66-496F-B531-C975572D0F8B}" type="slidenum">
              <a:rPr lang="es-ES" altLang="es-419"/>
              <a:pPr/>
              <a:t>‹Nº›</a:t>
            </a:fld>
            <a:endParaRPr lang="es-ES" altLang="es-419"/>
          </a:p>
        </p:txBody>
      </p:sp>
      <p:sp>
        <p:nvSpPr>
          <p:cNvPr id="174088" name="Oval 8">
            <a:extLst>
              <a:ext uri="{FF2B5EF4-FFF2-40B4-BE49-F238E27FC236}">
                <a16:creationId xmlns:a16="http://schemas.microsoft.com/office/drawing/2014/main" id="{8624F71A-3FAB-76D7-DA61-DA7BABF14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836613"/>
            <a:ext cx="347662" cy="34766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altLang="es-419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4D8C68-5C24-8A16-079A-0F143460C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BF66B6E-5889-F452-A146-FC853AB484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C8CF83-BF7E-7510-16B8-66F0849BC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0F940F-3D39-7DE3-7560-026EA8FED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EFFFDE-1D7E-1A2D-84BA-8D1A02C89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6FD56E-3CE2-4D67-9FE6-488A680CEA5D}" type="slidenum">
              <a:rPr lang="es-ES" altLang="es-419"/>
              <a:pPr/>
              <a:t>‹Nº›</a:t>
            </a:fld>
            <a:endParaRPr lang="es-ES" altLang="es-419"/>
          </a:p>
        </p:txBody>
      </p:sp>
    </p:spTree>
    <p:extLst>
      <p:ext uri="{BB962C8B-B14F-4D97-AF65-F5344CB8AC3E}">
        <p14:creationId xmlns:p14="http://schemas.microsoft.com/office/powerpoint/2010/main" val="653393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4835532-B788-763C-A391-A2FC36E337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781800" y="190500"/>
            <a:ext cx="1752600" cy="58293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FFCD129-C75E-2AB6-A162-2403A295C1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24000" y="190500"/>
            <a:ext cx="5105400" cy="58293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CFB0F9-9575-FE87-5202-DC261FF3A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F8D625-C71A-6E3B-CC12-DBBE5D217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90AF27-E780-A8E5-23A4-5A4E69EDF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543D31-3551-43D6-BEBC-12B05BC5AA05}" type="slidenum">
              <a:rPr lang="es-ES" altLang="es-419"/>
              <a:pPr/>
              <a:t>‹Nº›</a:t>
            </a:fld>
            <a:endParaRPr lang="es-ES" altLang="es-419"/>
          </a:p>
        </p:txBody>
      </p:sp>
    </p:spTree>
    <p:extLst>
      <p:ext uri="{BB962C8B-B14F-4D97-AF65-F5344CB8AC3E}">
        <p14:creationId xmlns:p14="http://schemas.microsoft.com/office/powerpoint/2010/main" val="3180707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2DF39F-A530-4511-72C8-D83ABF2ED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512C1B-3A4C-8AAD-4515-8FDDD339E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FB869C-02C4-9BDC-2321-DD684E79C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52AA6B3-5F03-D45A-F9B0-DE318A620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78C279-4989-435D-6C75-113E3E5D4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E2F07F-4E31-4928-A5B7-A11E480AC9D7}" type="slidenum">
              <a:rPr lang="es-ES" altLang="es-419"/>
              <a:pPr/>
              <a:t>‹Nº›</a:t>
            </a:fld>
            <a:endParaRPr lang="es-ES" altLang="es-419"/>
          </a:p>
        </p:txBody>
      </p:sp>
    </p:spTree>
    <p:extLst>
      <p:ext uri="{BB962C8B-B14F-4D97-AF65-F5344CB8AC3E}">
        <p14:creationId xmlns:p14="http://schemas.microsoft.com/office/powerpoint/2010/main" val="3219085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66880A-2389-181C-0036-F7D889587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3E63CF-B70B-9DE9-744F-4D48AE31EA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E4225F-524D-E49E-DC8D-6BD733AC6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02C376-890E-17F0-8D86-EB96D47F5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971929-6364-ECB3-151B-F646FA9E0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6BCAB6-5BC9-4DB4-8533-A50D4E928F07}" type="slidenum">
              <a:rPr lang="es-ES" altLang="es-419"/>
              <a:pPr/>
              <a:t>‹Nº›</a:t>
            </a:fld>
            <a:endParaRPr lang="es-ES" altLang="es-419"/>
          </a:p>
        </p:txBody>
      </p:sp>
    </p:spTree>
    <p:extLst>
      <p:ext uri="{BB962C8B-B14F-4D97-AF65-F5344CB8AC3E}">
        <p14:creationId xmlns:p14="http://schemas.microsoft.com/office/powerpoint/2010/main" val="1707810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E75903-1D93-4228-87C6-A06A3A8AB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327898-E89D-DACC-8F0F-3A3554A469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6818684-8770-E87D-DB2F-E690BA0268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ED81D78-3D44-8BBB-CD22-A14C51741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0DB3A1-ECCC-DB70-BFFC-C0D8C47B4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8CE12E1-4861-127B-21CD-43E68DF0A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C47FC1-38CD-4F3C-BCFF-6D42AF9CF6E6}" type="slidenum">
              <a:rPr lang="es-ES" altLang="es-419"/>
              <a:pPr/>
              <a:t>‹Nº›</a:t>
            </a:fld>
            <a:endParaRPr lang="es-ES" altLang="es-419"/>
          </a:p>
        </p:txBody>
      </p:sp>
    </p:spTree>
    <p:extLst>
      <p:ext uri="{BB962C8B-B14F-4D97-AF65-F5344CB8AC3E}">
        <p14:creationId xmlns:p14="http://schemas.microsoft.com/office/powerpoint/2010/main" val="3150242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ECF661-BB24-FFEC-6CD8-115544626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1739A59-8722-D4EF-A6D1-198D5C2C06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18AEB58-C10E-A7F3-02E9-A7B150690A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493C816-E93E-E41E-6179-F147AD8ECA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FA8E134-F603-F098-B0C4-3B78022510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EB68C93-01FC-0D53-07DC-0E50E2EC4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419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B2874C6-4B61-1076-C108-C4A66FD61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419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D1333DB-E81B-4036-F393-EE9B7A7E7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74B08F-9DC5-4C26-93FA-9BAE20F8E177}" type="slidenum">
              <a:rPr lang="es-ES" altLang="es-419"/>
              <a:pPr/>
              <a:t>‹Nº›</a:t>
            </a:fld>
            <a:endParaRPr lang="es-ES" altLang="es-419"/>
          </a:p>
        </p:txBody>
      </p:sp>
    </p:spTree>
    <p:extLst>
      <p:ext uri="{BB962C8B-B14F-4D97-AF65-F5344CB8AC3E}">
        <p14:creationId xmlns:p14="http://schemas.microsoft.com/office/powerpoint/2010/main" val="935904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0D4E3F-CE3E-532D-6B34-0F164A1E7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AB48C3B-58DE-7037-F0D2-E7ED9F89D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419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A307DC5-44F3-BCE0-5331-CECAF7A34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419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546D4A5-C969-923C-569A-52EC2C666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7BD9A8-A60F-4648-871A-A86C487C9063}" type="slidenum">
              <a:rPr lang="es-ES" altLang="es-419"/>
              <a:pPr/>
              <a:t>‹Nº›</a:t>
            </a:fld>
            <a:endParaRPr lang="es-ES" altLang="es-419"/>
          </a:p>
        </p:txBody>
      </p:sp>
    </p:spTree>
    <p:extLst>
      <p:ext uri="{BB962C8B-B14F-4D97-AF65-F5344CB8AC3E}">
        <p14:creationId xmlns:p14="http://schemas.microsoft.com/office/powerpoint/2010/main" val="2940333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DD918F1-F31C-40CB-AC20-AD2D6ED32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419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D8961AC-B9B4-0499-3B65-682517D98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419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8614B9C-1B18-080B-D646-13340990C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9F643-1C84-48BD-96D8-687AF3E37BC4}" type="slidenum">
              <a:rPr lang="es-ES" altLang="es-419"/>
              <a:pPr/>
              <a:t>‹Nº›</a:t>
            </a:fld>
            <a:endParaRPr lang="es-ES" altLang="es-419"/>
          </a:p>
        </p:txBody>
      </p:sp>
    </p:spTree>
    <p:extLst>
      <p:ext uri="{BB962C8B-B14F-4D97-AF65-F5344CB8AC3E}">
        <p14:creationId xmlns:p14="http://schemas.microsoft.com/office/powerpoint/2010/main" val="2734690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1BB0F8-7EB6-B398-20DB-2DB7CA56B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78AA59-926F-5B56-4520-96656B623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E86FB9C-C4BF-7D34-176F-0C5B5277DC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85F7DEF-C096-BE09-6667-940687C2D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4660A17-6D96-0152-243D-A3DF1E9C2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ACD81A9-3281-DA04-6D04-9A70FFFBE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39A590-BE19-4EDE-AD7C-899E9091FC56}" type="slidenum">
              <a:rPr lang="es-ES" altLang="es-419"/>
              <a:pPr/>
              <a:t>‹Nº›</a:t>
            </a:fld>
            <a:endParaRPr lang="es-ES" altLang="es-419"/>
          </a:p>
        </p:txBody>
      </p:sp>
    </p:spTree>
    <p:extLst>
      <p:ext uri="{BB962C8B-B14F-4D97-AF65-F5344CB8AC3E}">
        <p14:creationId xmlns:p14="http://schemas.microsoft.com/office/powerpoint/2010/main" val="342350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892DD6-F96E-86E4-616E-BA21094F9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DE5B721-8772-8AC3-A23B-B7089FAB26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419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470028F-BDE3-FB37-5ABA-696E5E2D86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0CB0015-8057-9C4C-D080-D71440C7E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42AD299-C518-DC4D-C620-056FE2C43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971BC2-B16A-A200-05C0-A48D7CAE0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A1D413-9394-40C4-982A-0082FFD11293}" type="slidenum">
              <a:rPr lang="es-ES" altLang="es-419"/>
              <a:pPr/>
              <a:t>‹Nº›</a:t>
            </a:fld>
            <a:endParaRPr lang="es-ES" altLang="es-419"/>
          </a:p>
        </p:txBody>
      </p:sp>
    </p:spTree>
    <p:extLst>
      <p:ext uri="{BB962C8B-B14F-4D97-AF65-F5344CB8AC3E}">
        <p14:creationId xmlns:p14="http://schemas.microsoft.com/office/powerpoint/2010/main" val="2407903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>
            <a:extLst>
              <a:ext uri="{FF2B5EF4-FFF2-40B4-BE49-F238E27FC236}">
                <a16:creationId xmlns:a16="http://schemas.microsoft.com/office/drawing/2014/main" id="{93B4D952-A17E-65E8-FE80-A9AAA31747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419"/>
              <a:t>Haga clic para cambiar el estilo de título	</a:t>
            </a:r>
          </a:p>
        </p:txBody>
      </p:sp>
      <p:sp>
        <p:nvSpPr>
          <p:cNvPr id="173059" name="Rectangle 3">
            <a:extLst>
              <a:ext uri="{FF2B5EF4-FFF2-40B4-BE49-F238E27FC236}">
                <a16:creationId xmlns:a16="http://schemas.microsoft.com/office/drawing/2014/main" id="{5C341F43-5A2A-32F5-966F-C6F2BEE138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905000"/>
            <a:ext cx="7010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419"/>
              <a:t>Haga clic para modificar el estilo de texto del patrón</a:t>
            </a:r>
          </a:p>
          <a:p>
            <a:pPr lvl="1"/>
            <a:r>
              <a:rPr lang="es-ES" altLang="es-419"/>
              <a:t>Segundo nivel</a:t>
            </a:r>
          </a:p>
          <a:p>
            <a:pPr lvl="2"/>
            <a:r>
              <a:rPr lang="es-ES" altLang="es-419"/>
              <a:t>Tercer nivel</a:t>
            </a:r>
          </a:p>
          <a:p>
            <a:pPr lvl="3"/>
            <a:r>
              <a:rPr lang="es-ES" altLang="es-419"/>
              <a:t>Cuarto nivel</a:t>
            </a:r>
          </a:p>
          <a:p>
            <a:pPr lvl="4"/>
            <a:r>
              <a:rPr lang="es-ES" altLang="es-419"/>
              <a:t>Quinto nivel</a:t>
            </a:r>
          </a:p>
        </p:txBody>
      </p:sp>
      <p:sp>
        <p:nvSpPr>
          <p:cNvPr id="173060" name="Rectangle 4">
            <a:extLst>
              <a:ext uri="{FF2B5EF4-FFF2-40B4-BE49-F238E27FC236}">
                <a16:creationId xmlns:a16="http://schemas.microsoft.com/office/drawing/2014/main" id="{DAA55F91-2BD1-297C-EB0A-1758B333CD7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chemeClr val="tx1"/>
                </a:solidFill>
              </a:defRPr>
            </a:lvl1pPr>
          </a:lstStyle>
          <a:p>
            <a:endParaRPr lang="es-ES" altLang="es-419"/>
          </a:p>
        </p:txBody>
      </p:sp>
      <p:sp>
        <p:nvSpPr>
          <p:cNvPr id="173061" name="Rectangle 5">
            <a:extLst>
              <a:ext uri="{FF2B5EF4-FFF2-40B4-BE49-F238E27FC236}">
                <a16:creationId xmlns:a16="http://schemas.microsoft.com/office/drawing/2014/main" id="{9645A98F-9031-3DA8-4A42-F0381465E46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endParaRPr lang="es-ES" altLang="es-419"/>
          </a:p>
        </p:txBody>
      </p:sp>
      <p:sp>
        <p:nvSpPr>
          <p:cNvPr id="173062" name="Rectangle 6">
            <a:extLst>
              <a:ext uri="{FF2B5EF4-FFF2-40B4-BE49-F238E27FC236}">
                <a16:creationId xmlns:a16="http://schemas.microsoft.com/office/drawing/2014/main" id="{15754C96-A9E5-6065-8238-871A28D5324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fld id="{DDAB57E4-B953-4959-88B7-66985B164F73}" type="slidenum">
              <a:rPr lang="es-ES" altLang="es-419"/>
              <a:pPr/>
              <a:t>‹Nº›</a:t>
            </a:fld>
            <a:endParaRPr lang="es-ES" altLang="es-419"/>
          </a:p>
        </p:txBody>
      </p:sp>
      <p:sp>
        <p:nvSpPr>
          <p:cNvPr id="173064" name="Oval 8">
            <a:extLst>
              <a:ext uri="{FF2B5EF4-FFF2-40B4-BE49-F238E27FC236}">
                <a16:creationId xmlns:a16="http://schemas.microsoft.com/office/drawing/2014/main" id="{90BFF719-39B9-E6C6-DEFA-F6948C9A21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altLang="es-419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anose="05000000000000000000" pitchFamily="2" charset="2"/>
        <a:buChar char="¢"/>
        <a:defRPr sz="30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l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419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70" name="Picture 14">
            <a:extLst>
              <a:ext uri="{FF2B5EF4-FFF2-40B4-BE49-F238E27FC236}">
                <a16:creationId xmlns:a16="http://schemas.microsoft.com/office/drawing/2014/main" id="{CB5616FE-9484-F78E-B690-953E9E69D24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11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71" name="WordArt 15">
            <a:extLst>
              <a:ext uri="{FF2B5EF4-FFF2-40B4-BE49-F238E27FC236}">
                <a16:creationId xmlns:a16="http://schemas.microsoft.com/office/drawing/2014/main" id="{B42C9730-9748-B0C3-766C-3B7ED631528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5288" y="3213100"/>
            <a:ext cx="287337" cy="8874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E6E6E6"/>
                    </a:gs>
                    <a:gs pos="7499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1">
                      <a:srgbClr val="E6E6E6"/>
                    </a:gs>
                    <a:gs pos="66001">
                      <a:srgbClr val="7D8496"/>
                    </a:gs>
                    <a:gs pos="73500">
                      <a:srgbClr val="E6E6E6"/>
                    </a:gs>
                    <a:gs pos="925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atin typeface="Impact" panose="020B0806030902050204" pitchFamily="34" charset="0"/>
              </a:rPr>
              <a:t>15.</a:t>
            </a:r>
          </a:p>
        </p:txBody>
      </p:sp>
      <p:sp>
        <p:nvSpPr>
          <p:cNvPr id="70672" name="WordArt 16">
            <a:extLst>
              <a:ext uri="{FF2B5EF4-FFF2-40B4-BE49-F238E27FC236}">
                <a16:creationId xmlns:a16="http://schemas.microsoft.com/office/drawing/2014/main" id="{24E842AD-E6EE-2D9C-4BDE-8C5C72A544D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11188" y="2060575"/>
            <a:ext cx="1944687" cy="27368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E6E6E6"/>
                    </a:gs>
                    <a:gs pos="7499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1">
                      <a:srgbClr val="E6E6E6"/>
                    </a:gs>
                    <a:gs pos="66001">
                      <a:srgbClr val="7D8496"/>
                    </a:gs>
                    <a:gs pos="73500">
                      <a:srgbClr val="E6E6E6"/>
                    </a:gs>
                    <a:gs pos="925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atin typeface="Edwardian Script ITC" panose="030303020407070D0804" pitchFamily="66" charset="0"/>
              </a:rPr>
              <a:t>E</a:t>
            </a:r>
          </a:p>
        </p:txBody>
      </p:sp>
      <p:sp>
        <p:nvSpPr>
          <p:cNvPr id="70673" name="WordArt 17">
            <a:extLst>
              <a:ext uri="{FF2B5EF4-FFF2-40B4-BE49-F238E27FC236}">
                <a16:creationId xmlns:a16="http://schemas.microsoft.com/office/drawing/2014/main" id="{CDA89FA0-B8D8-5214-7E89-ADFBF4B38B4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11413" y="3205163"/>
            <a:ext cx="6264275" cy="8001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E6E6E6"/>
                    </a:gs>
                    <a:gs pos="7499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1">
                      <a:srgbClr val="E6E6E6"/>
                    </a:gs>
                    <a:gs pos="66001">
                      <a:srgbClr val="7D8496"/>
                    </a:gs>
                    <a:gs pos="73500">
                      <a:srgbClr val="E6E6E6"/>
                    </a:gs>
                    <a:gs pos="925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cs typeface="Arial" panose="020B0604020202020204" pitchFamily="34" charset="0"/>
              </a:rPr>
              <a:t>l Bautismo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778" name="Rectangle 2">
            <a:extLst>
              <a:ext uri="{FF2B5EF4-FFF2-40B4-BE49-F238E27FC236}">
                <a16:creationId xmlns:a16="http://schemas.microsoft.com/office/drawing/2014/main" id="{1A7BBC57-9219-B746-ACD1-98031E182D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2647950"/>
            <a:ext cx="6408737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s-MX" altLang="es-419" sz="2400"/>
              <a:t>¿Qué revela la Biblia acerca del termino bautizar, acerca de la practica misma y de su significado espiritual?</a:t>
            </a:r>
            <a:r>
              <a:rPr lang="es-MX" altLang="es-419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1355779" name="Rectangle 3">
            <a:extLst>
              <a:ext uri="{FF2B5EF4-FFF2-40B4-BE49-F238E27FC236}">
                <a16:creationId xmlns:a16="http://schemas.microsoft.com/office/drawing/2014/main" id="{CA3020E8-D0BA-DDF8-A866-75EEDB02B9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1831975"/>
            <a:ext cx="272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s-MX" altLang="es-419" sz="2400">
                <a:solidFill>
                  <a:srgbClr val="FFCC00"/>
                </a:solidFill>
              </a:rPr>
              <a:t>“ UN BAUTISMO”</a:t>
            </a:r>
            <a:endParaRPr lang="en-US" altLang="es-419" sz="2400">
              <a:solidFill>
                <a:srgbClr val="FFCC00"/>
              </a:solidFill>
            </a:endParaRPr>
          </a:p>
        </p:txBody>
      </p:sp>
      <p:grpSp>
        <p:nvGrpSpPr>
          <p:cNvPr id="1355781" name="Group 5">
            <a:extLst>
              <a:ext uri="{FF2B5EF4-FFF2-40B4-BE49-F238E27FC236}">
                <a16:creationId xmlns:a16="http://schemas.microsoft.com/office/drawing/2014/main" id="{AAB791FC-2ACE-D3AB-BEDF-9C829C213FE2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115888"/>
            <a:ext cx="4105275" cy="908050"/>
            <a:chOff x="158" y="119"/>
            <a:chExt cx="2586" cy="572"/>
          </a:xfrm>
        </p:grpSpPr>
        <p:sp>
          <p:nvSpPr>
            <p:cNvPr id="1355782" name="WordArt 6">
              <a:extLst>
                <a:ext uri="{FF2B5EF4-FFF2-40B4-BE49-F238E27FC236}">
                  <a16:creationId xmlns:a16="http://schemas.microsoft.com/office/drawing/2014/main" id="{5EBE66E6-5F8D-F852-D6D4-D8FF8DBEA7B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58" y="368"/>
              <a:ext cx="152" cy="151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Impact" panose="020B0806030902050204" pitchFamily="34" charset="0"/>
                </a:rPr>
                <a:t>4. </a:t>
              </a:r>
            </a:p>
          </p:txBody>
        </p:sp>
        <p:sp>
          <p:nvSpPr>
            <p:cNvPr id="1355783" name="WordArt 7">
              <a:extLst>
                <a:ext uri="{FF2B5EF4-FFF2-40B4-BE49-F238E27FC236}">
                  <a16:creationId xmlns:a16="http://schemas.microsoft.com/office/drawing/2014/main" id="{E0700E79-2C0A-918E-1A5A-61B1765A6FD4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75" y="119"/>
              <a:ext cx="370" cy="57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Edwardian Script ITC" panose="030303020407070D0804" pitchFamily="66" charset="0"/>
                </a:rPr>
                <a:t>L </a:t>
              </a:r>
            </a:p>
          </p:txBody>
        </p:sp>
        <p:sp>
          <p:nvSpPr>
            <p:cNvPr id="1355784" name="WordArt 8">
              <a:extLst>
                <a:ext uri="{FF2B5EF4-FFF2-40B4-BE49-F238E27FC236}">
                  <a16:creationId xmlns:a16="http://schemas.microsoft.com/office/drawing/2014/main" id="{4F4F4680-5C36-CB8A-0851-C4D9E4246D78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636" y="361"/>
              <a:ext cx="2108" cy="24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cs typeface="Arial" panose="020B0604020202020204" pitchFamily="34" charset="0"/>
                </a:rPr>
                <a:t>   A   DOCTRINA DE LA IGLESIA</a:t>
              </a:r>
            </a:p>
          </p:txBody>
        </p:sp>
      </p:grpSp>
      <p:sp>
        <p:nvSpPr>
          <p:cNvPr id="2" name="WordArt 16">
            <a:extLst>
              <a:ext uri="{FF2B5EF4-FFF2-40B4-BE49-F238E27FC236}">
                <a16:creationId xmlns:a16="http://schemas.microsoft.com/office/drawing/2014/main" id="{3EC70BC5-4C79-CCE8-603B-FA32174C45D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20370" y="843035"/>
            <a:ext cx="3024460" cy="23798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cs typeface="Arial" panose="020B0604020202020204" pitchFamily="34" charset="0"/>
              </a:rPr>
              <a:t>15. El Bautismo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234" name="Rectangle 2">
            <a:extLst>
              <a:ext uri="{FF2B5EF4-FFF2-40B4-BE49-F238E27FC236}">
                <a16:creationId xmlns:a16="http://schemas.microsoft.com/office/drawing/2014/main" id="{B3889700-555B-34D5-E267-D3878F6C2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2532063"/>
            <a:ext cx="7127875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s-MX" altLang="es-419" sz="2400"/>
              <a:t>La palabra española bautizar viene del verbo griego  Bautizo, el cual implica inmersión ya que se servia del verbo Bapto, que significa “ sumergir en algo o bajo algo”. Cuando el verbo bautizar se refiere al bautismo en agua, implica la idea de inmersión, es decir, el acto de sumergir a una persona bajo el agua.</a:t>
            </a:r>
            <a:endParaRPr lang="en-US" altLang="es-419" sz="2400"/>
          </a:p>
        </p:txBody>
      </p:sp>
      <p:sp>
        <p:nvSpPr>
          <p:cNvPr id="991235" name="Rectangle 3">
            <a:extLst>
              <a:ext uri="{FF2B5EF4-FFF2-40B4-BE49-F238E27FC236}">
                <a16:creationId xmlns:a16="http://schemas.microsoft.com/office/drawing/2014/main" id="{BC6CC635-E626-5D15-A8A5-3293F6FA2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1989138"/>
            <a:ext cx="6872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s-MX" altLang="es-419" sz="2400">
                <a:solidFill>
                  <a:srgbClr val="FFCC00"/>
                </a:solidFill>
              </a:rPr>
              <a:t>EL SIGNIFICADO DE LA PALABRA BAUTIZAR</a:t>
            </a:r>
            <a:endParaRPr lang="en-US" altLang="es-419" sz="2400">
              <a:solidFill>
                <a:srgbClr val="FFCC00"/>
              </a:solidFill>
            </a:endParaRPr>
          </a:p>
        </p:txBody>
      </p:sp>
      <p:grpSp>
        <p:nvGrpSpPr>
          <p:cNvPr id="991237" name="Group 5">
            <a:extLst>
              <a:ext uri="{FF2B5EF4-FFF2-40B4-BE49-F238E27FC236}">
                <a16:creationId xmlns:a16="http://schemas.microsoft.com/office/drawing/2014/main" id="{83FCF73A-CA9E-ACD1-4AEA-A14DC511BD8E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115888"/>
            <a:ext cx="4105275" cy="908050"/>
            <a:chOff x="158" y="119"/>
            <a:chExt cx="2586" cy="572"/>
          </a:xfrm>
        </p:grpSpPr>
        <p:sp>
          <p:nvSpPr>
            <p:cNvPr id="991238" name="WordArt 6">
              <a:extLst>
                <a:ext uri="{FF2B5EF4-FFF2-40B4-BE49-F238E27FC236}">
                  <a16:creationId xmlns:a16="http://schemas.microsoft.com/office/drawing/2014/main" id="{AD595383-81BD-E494-FE07-B364ABBD7658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58" y="368"/>
              <a:ext cx="152" cy="151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Impact" panose="020B0806030902050204" pitchFamily="34" charset="0"/>
                </a:rPr>
                <a:t>4. </a:t>
              </a:r>
            </a:p>
          </p:txBody>
        </p:sp>
        <p:sp>
          <p:nvSpPr>
            <p:cNvPr id="991239" name="WordArt 7">
              <a:extLst>
                <a:ext uri="{FF2B5EF4-FFF2-40B4-BE49-F238E27FC236}">
                  <a16:creationId xmlns:a16="http://schemas.microsoft.com/office/drawing/2014/main" id="{CFD17E8F-0D7A-E14C-9ACC-55166E6E725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75" y="119"/>
              <a:ext cx="370" cy="57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Edwardian Script ITC" panose="030303020407070D0804" pitchFamily="66" charset="0"/>
                </a:rPr>
                <a:t>L </a:t>
              </a:r>
            </a:p>
          </p:txBody>
        </p:sp>
        <p:sp>
          <p:nvSpPr>
            <p:cNvPr id="991240" name="WordArt 8">
              <a:extLst>
                <a:ext uri="{FF2B5EF4-FFF2-40B4-BE49-F238E27FC236}">
                  <a16:creationId xmlns:a16="http://schemas.microsoft.com/office/drawing/2014/main" id="{FE1C2DC1-1490-9274-47A9-97EDE68A72AD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636" y="361"/>
              <a:ext cx="2108" cy="24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cs typeface="Arial" panose="020B0604020202020204" pitchFamily="34" charset="0"/>
                </a:rPr>
                <a:t>   A   DOCTRINA DE LA IGLESIA</a:t>
              </a:r>
            </a:p>
          </p:txBody>
        </p:sp>
      </p:grpSp>
      <p:sp>
        <p:nvSpPr>
          <p:cNvPr id="2" name="WordArt 16">
            <a:extLst>
              <a:ext uri="{FF2B5EF4-FFF2-40B4-BE49-F238E27FC236}">
                <a16:creationId xmlns:a16="http://schemas.microsoft.com/office/drawing/2014/main" id="{AE7B2668-ED94-F667-63F4-2F8809CC8FD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20370" y="843035"/>
            <a:ext cx="3024460" cy="23798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cs typeface="Arial" panose="020B0604020202020204" pitchFamily="34" charset="0"/>
              </a:rPr>
              <a:t>15. El Bautismo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538" name="Rectangle 2">
            <a:extLst>
              <a:ext uri="{FF2B5EF4-FFF2-40B4-BE49-F238E27FC236}">
                <a16:creationId xmlns:a16="http://schemas.microsoft.com/office/drawing/2014/main" id="{D5098B63-C033-9C45-0B4F-A0A7D39009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028825"/>
            <a:ext cx="5545138" cy="37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s-MX" altLang="es-419"/>
              <a:t>En el nuevo testamento, el verbo bautizar se usa (1) para referirse al bautismo por agua ( por ejemplo, Mat 3:6; Mar 1; 9; Hech: 2:41); (2) como una metáfora de los sufrimientos y la muerte de Cristo( Mat 20,22,23; Mar 10,38,29; Luc: 12: 50 (3) la venida del Espiritu Santo ( Mat 3:11; Mar 1:8; Luc 3:16; Juan  1: 33) para las absoluciones o el lavamiento ritual de las manos  ( Mar. 7: 3,4; Luc. 11: 38)</a:t>
            </a:r>
            <a:endParaRPr lang="en-US" altLang="es-419"/>
          </a:p>
        </p:txBody>
      </p:sp>
      <p:sp>
        <p:nvSpPr>
          <p:cNvPr id="1217539" name="Rectangle 3">
            <a:extLst>
              <a:ext uri="{FF2B5EF4-FFF2-40B4-BE49-F238E27FC236}">
                <a16:creationId xmlns:a16="http://schemas.microsoft.com/office/drawing/2014/main" id="{7226936F-28E7-E277-F003-D996668CD7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1484313"/>
            <a:ext cx="576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s-MX" altLang="es-419" sz="2000">
                <a:solidFill>
                  <a:srgbClr val="FFCC00"/>
                </a:solidFill>
              </a:rPr>
              <a:t>EL SIGNIFICADO DE LA PALABRA BAUTIZAR</a:t>
            </a:r>
            <a:endParaRPr lang="en-US" altLang="es-419" sz="2000">
              <a:solidFill>
                <a:srgbClr val="FFCC00"/>
              </a:solidFill>
            </a:endParaRPr>
          </a:p>
        </p:txBody>
      </p:sp>
      <p:grpSp>
        <p:nvGrpSpPr>
          <p:cNvPr id="1217541" name="Group 5">
            <a:extLst>
              <a:ext uri="{FF2B5EF4-FFF2-40B4-BE49-F238E27FC236}">
                <a16:creationId xmlns:a16="http://schemas.microsoft.com/office/drawing/2014/main" id="{A6C88C9A-E3AF-E744-E33E-8D2D92B834C5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188913"/>
            <a:ext cx="4105275" cy="908050"/>
            <a:chOff x="158" y="119"/>
            <a:chExt cx="2586" cy="572"/>
          </a:xfrm>
        </p:grpSpPr>
        <p:sp>
          <p:nvSpPr>
            <p:cNvPr id="1217542" name="WordArt 6">
              <a:extLst>
                <a:ext uri="{FF2B5EF4-FFF2-40B4-BE49-F238E27FC236}">
                  <a16:creationId xmlns:a16="http://schemas.microsoft.com/office/drawing/2014/main" id="{A1657F64-77DC-10F6-322C-1D6D855C8A1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58" y="368"/>
              <a:ext cx="152" cy="151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Impact" panose="020B0806030902050204" pitchFamily="34" charset="0"/>
                </a:rPr>
                <a:t>4. </a:t>
              </a:r>
            </a:p>
          </p:txBody>
        </p:sp>
        <p:sp>
          <p:nvSpPr>
            <p:cNvPr id="1217543" name="WordArt 7">
              <a:extLst>
                <a:ext uri="{FF2B5EF4-FFF2-40B4-BE49-F238E27FC236}">
                  <a16:creationId xmlns:a16="http://schemas.microsoft.com/office/drawing/2014/main" id="{D4599DAB-D015-4E2A-868C-18B4FE30ED52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75" y="119"/>
              <a:ext cx="370" cy="57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Edwardian Script ITC" panose="030303020407070D0804" pitchFamily="66" charset="0"/>
                </a:rPr>
                <a:t>L </a:t>
              </a:r>
            </a:p>
          </p:txBody>
        </p:sp>
        <p:sp>
          <p:nvSpPr>
            <p:cNvPr id="1217544" name="WordArt 8">
              <a:extLst>
                <a:ext uri="{FF2B5EF4-FFF2-40B4-BE49-F238E27FC236}">
                  <a16:creationId xmlns:a16="http://schemas.microsoft.com/office/drawing/2014/main" id="{BAB899DC-4F8C-3C2A-34EB-27D17EB621D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636" y="361"/>
              <a:ext cx="2108" cy="24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cs typeface="Arial" panose="020B0604020202020204" pitchFamily="34" charset="0"/>
                </a:rPr>
                <a:t>   A   DOCTRINA DE LA IGLESIA</a:t>
              </a:r>
            </a:p>
          </p:txBody>
        </p:sp>
      </p:grpSp>
      <p:pic>
        <p:nvPicPr>
          <p:cNvPr id="1217548" name="Picture 12">
            <a:extLst>
              <a:ext uri="{FF2B5EF4-FFF2-40B4-BE49-F238E27FC236}">
                <a16:creationId xmlns:a16="http://schemas.microsoft.com/office/drawing/2014/main" id="{11627D9B-A111-6A7E-ABF7-292F97CAB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844675"/>
            <a:ext cx="3486150" cy="410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WordArt 16">
            <a:extLst>
              <a:ext uri="{FF2B5EF4-FFF2-40B4-BE49-F238E27FC236}">
                <a16:creationId xmlns:a16="http://schemas.microsoft.com/office/drawing/2014/main" id="{28CDFE4E-85E6-C950-9474-FF55D65080F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20370" y="843035"/>
            <a:ext cx="3024460" cy="23798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cs typeface="Arial" panose="020B0604020202020204" pitchFamily="34" charset="0"/>
              </a:rPr>
              <a:t>15. El Bautismo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62" name="Rectangle 2">
            <a:extLst>
              <a:ext uri="{FF2B5EF4-FFF2-40B4-BE49-F238E27FC236}">
                <a16:creationId xmlns:a16="http://schemas.microsoft.com/office/drawing/2014/main" id="{56A6EEB1-E7D8-2861-C78F-A99BCDD05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2076450"/>
            <a:ext cx="4643438" cy="37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s-MX" altLang="es-419"/>
              <a:t>Este cuarto uso simplemente denota los lavamientos destinados a limpiar la impurezas ceremoniales, y no legitimaza el bautismo por derramamiento de agua. </a:t>
            </a:r>
            <a:endParaRPr lang="en-US" altLang="es-419"/>
          </a:p>
          <a:p>
            <a:r>
              <a:rPr lang="es-MX" altLang="es-419"/>
              <a:t>La escritura usa el sustantivo bautismo tanto para referise al bautismo por agua como ala muerte  de Cristo ( Mat. 3:7; 20:22).</a:t>
            </a:r>
          </a:p>
        </p:txBody>
      </p:sp>
      <p:sp>
        <p:nvSpPr>
          <p:cNvPr id="1218563" name="Rectangle 3">
            <a:extLst>
              <a:ext uri="{FF2B5EF4-FFF2-40B4-BE49-F238E27FC236}">
                <a16:creationId xmlns:a16="http://schemas.microsoft.com/office/drawing/2014/main" id="{7295CD20-DC32-9082-DE12-4D9CF4CE4D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1628775"/>
            <a:ext cx="576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s-MX" altLang="es-419" sz="2000">
                <a:solidFill>
                  <a:srgbClr val="FFCC00"/>
                </a:solidFill>
              </a:rPr>
              <a:t>EL SIGNIFICADO DE LA PALABRA BAUTIZAR</a:t>
            </a:r>
            <a:endParaRPr lang="en-US" altLang="es-419" sz="2000">
              <a:solidFill>
                <a:srgbClr val="FFCC00"/>
              </a:solidFill>
            </a:endParaRPr>
          </a:p>
        </p:txBody>
      </p:sp>
      <p:grpSp>
        <p:nvGrpSpPr>
          <p:cNvPr id="1218579" name="Group 19">
            <a:extLst>
              <a:ext uri="{FF2B5EF4-FFF2-40B4-BE49-F238E27FC236}">
                <a16:creationId xmlns:a16="http://schemas.microsoft.com/office/drawing/2014/main" id="{96B0C8A3-0727-CBBF-5C47-11F9C621FDFB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115888"/>
            <a:ext cx="4105275" cy="908050"/>
            <a:chOff x="158" y="119"/>
            <a:chExt cx="2586" cy="572"/>
          </a:xfrm>
        </p:grpSpPr>
        <p:sp>
          <p:nvSpPr>
            <p:cNvPr id="1218580" name="WordArt 20">
              <a:extLst>
                <a:ext uri="{FF2B5EF4-FFF2-40B4-BE49-F238E27FC236}">
                  <a16:creationId xmlns:a16="http://schemas.microsoft.com/office/drawing/2014/main" id="{90AE1984-C20F-A396-AD72-0A73569A9F2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58" y="368"/>
              <a:ext cx="152" cy="151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Impact" panose="020B0806030902050204" pitchFamily="34" charset="0"/>
                </a:rPr>
                <a:t>4. </a:t>
              </a:r>
            </a:p>
          </p:txBody>
        </p:sp>
        <p:sp>
          <p:nvSpPr>
            <p:cNvPr id="1218581" name="WordArt 21">
              <a:extLst>
                <a:ext uri="{FF2B5EF4-FFF2-40B4-BE49-F238E27FC236}">
                  <a16:creationId xmlns:a16="http://schemas.microsoft.com/office/drawing/2014/main" id="{598BD76A-9F7C-957F-2A6F-C5739BAB264A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75" y="119"/>
              <a:ext cx="370" cy="57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Edwardian Script ITC" panose="030303020407070D0804" pitchFamily="66" charset="0"/>
                </a:rPr>
                <a:t>L </a:t>
              </a:r>
            </a:p>
          </p:txBody>
        </p:sp>
        <p:sp>
          <p:nvSpPr>
            <p:cNvPr id="1218582" name="WordArt 22">
              <a:extLst>
                <a:ext uri="{FF2B5EF4-FFF2-40B4-BE49-F238E27FC236}">
                  <a16:creationId xmlns:a16="http://schemas.microsoft.com/office/drawing/2014/main" id="{A2F1BEA8-5964-6234-94C2-5DF1E023097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636" y="361"/>
              <a:ext cx="2108" cy="24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cs typeface="Arial" panose="020B0604020202020204" pitchFamily="34" charset="0"/>
                </a:rPr>
                <a:t>   A   DOCTRINA DE LA IGLESIA</a:t>
              </a:r>
            </a:p>
          </p:txBody>
        </p:sp>
      </p:grpSp>
      <p:pic>
        <p:nvPicPr>
          <p:cNvPr id="1218586" name="Picture 26">
            <a:extLst>
              <a:ext uri="{FF2B5EF4-FFF2-40B4-BE49-F238E27FC236}">
                <a16:creationId xmlns:a16="http://schemas.microsoft.com/office/drawing/2014/main" id="{A5606332-4677-282B-05D5-D3582D63D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213"/>
            <a:ext cx="3819525" cy="446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WordArt 16">
            <a:extLst>
              <a:ext uri="{FF2B5EF4-FFF2-40B4-BE49-F238E27FC236}">
                <a16:creationId xmlns:a16="http://schemas.microsoft.com/office/drawing/2014/main" id="{D8077858-0F48-2D8C-0628-67EE497871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20370" y="843035"/>
            <a:ext cx="3024460" cy="23798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cs typeface="Arial" panose="020B0604020202020204" pitchFamily="34" charset="0"/>
              </a:rPr>
              <a:t>15. El Bautismo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210" name="Rectangle 2">
            <a:extLst>
              <a:ext uri="{FF2B5EF4-FFF2-40B4-BE49-F238E27FC236}">
                <a16:creationId xmlns:a16="http://schemas.microsoft.com/office/drawing/2014/main" id="{F4F7AC1B-394F-D91D-357C-E0B3A61AE3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2039938"/>
            <a:ext cx="4681538" cy="377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s-MX" altLang="es-419"/>
              <a:t>Los incidentes de bautismo por agua que presenta el nuevo testamento, requerían la inmersión. Leemos que Juan bautizaba en el río Jordán (Mat 3: 6; compárese con Mar. 1: 15) y “ también en Enon junto a Salim, por que allí había muchas aguas” ( Juan 3:23) únicamente la inmersión requiere muchas aguas”.</a:t>
            </a:r>
          </a:p>
        </p:txBody>
      </p:sp>
      <p:sp>
        <p:nvSpPr>
          <p:cNvPr id="990211" name="Rectangle 3">
            <a:extLst>
              <a:ext uri="{FF2B5EF4-FFF2-40B4-BE49-F238E27FC236}">
                <a16:creationId xmlns:a16="http://schemas.microsoft.com/office/drawing/2014/main" id="{A9CEE4E1-9D95-6F59-1B48-9E0A041C1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1628775"/>
            <a:ext cx="55514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s-MX" altLang="es-419" sz="2000">
                <a:solidFill>
                  <a:srgbClr val="FFCC00"/>
                </a:solidFill>
              </a:rPr>
              <a:t>EL BAUTISMO EN EL NUEVO TESTAMENTO</a:t>
            </a:r>
            <a:endParaRPr lang="en-US" altLang="es-419" sz="2000">
              <a:solidFill>
                <a:srgbClr val="FFCC00"/>
              </a:solidFill>
            </a:endParaRPr>
          </a:p>
        </p:txBody>
      </p:sp>
      <p:grpSp>
        <p:nvGrpSpPr>
          <p:cNvPr id="990213" name="Group 5">
            <a:extLst>
              <a:ext uri="{FF2B5EF4-FFF2-40B4-BE49-F238E27FC236}">
                <a16:creationId xmlns:a16="http://schemas.microsoft.com/office/drawing/2014/main" id="{547BE08D-6D44-400F-9DD9-BC2C567909AD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188913"/>
            <a:ext cx="4105275" cy="908050"/>
            <a:chOff x="158" y="119"/>
            <a:chExt cx="2586" cy="572"/>
          </a:xfrm>
        </p:grpSpPr>
        <p:sp>
          <p:nvSpPr>
            <p:cNvPr id="990214" name="WordArt 6">
              <a:extLst>
                <a:ext uri="{FF2B5EF4-FFF2-40B4-BE49-F238E27FC236}">
                  <a16:creationId xmlns:a16="http://schemas.microsoft.com/office/drawing/2014/main" id="{0D7FA862-A660-DD53-1002-A7284A94E9E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58" y="368"/>
              <a:ext cx="152" cy="151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Impact" panose="020B0806030902050204" pitchFamily="34" charset="0"/>
                </a:rPr>
                <a:t>4. </a:t>
              </a:r>
            </a:p>
          </p:txBody>
        </p:sp>
        <p:sp>
          <p:nvSpPr>
            <p:cNvPr id="990215" name="WordArt 7">
              <a:extLst>
                <a:ext uri="{FF2B5EF4-FFF2-40B4-BE49-F238E27FC236}">
                  <a16:creationId xmlns:a16="http://schemas.microsoft.com/office/drawing/2014/main" id="{1FE91D65-D635-1DB1-B1DC-56C42D47E10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75" y="119"/>
              <a:ext cx="370" cy="57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Edwardian Script ITC" panose="030303020407070D0804" pitchFamily="66" charset="0"/>
                </a:rPr>
                <a:t>L </a:t>
              </a:r>
            </a:p>
          </p:txBody>
        </p:sp>
        <p:sp>
          <p:nvSpPr>
            <p:cNvPr id="990216" name="WordArt 8">
              <a:extLst>
                <a:ext uri="{FF2B5EF4-FFF2-40B4-BE49-F238E27FC236}">
                  <a16:creationId xmlns:a16="http://schemas.microsoft.com/office/drawing/2014/main" id="{9B9C77B4-C186-528B-2FED-AFEAABD7C208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636" y="361"/>
              <a:ext cx="2108" cy="24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cs typeface="Arial" panose="020B0604020202020204" pitchFamily="34" charset="0"/>
                </a:rPr>
                <a:t>   A   DOCTRINA DE LA IGLESIA</a:t>
              </a:r>
            </a:p>
          </p:txBody>
        </p:sp>
      </p:grpSp>
      <p:pic>
        <p:nvPicPr>
          <p:cNvPr id="990220" name="Picture 12">
            <a:extLst>
              <a:ext uri="{FF2B5EF4-FFF2-40B4-BE49-F238E27FC236}">
                <a16:creationId xmlns:a16="http://schemas.microsoft.com/office/drawing/2014/main" id="{A3FCB912-E9DE-F0FF-8E1E-3420C4F44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00213"/>
            <a:ext cx="3819525" cy="446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WordArt 16">
            <a:extLst>
              <a:ext uri="{FF2B5EF4-FFF2-40B4-BE49-F238E27FC236}">
                <a16:creationId xmlns:a16="http://schemas.microsoft.com/office/drawing/2014/main" id="{1F58E0E5-0F4C-03E9-0E76-686749DE0AD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20370" y="843035"/>
            <a:ext cx="3024460" cy="23798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cs typeface="Arial" panose="020B0604020202020204" pitchFamily="34" charset="0"/>
              </a:rPr>
              <a:t>15. El Bautismo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186" name="Rectangle 2">
            <a:extLst>
              <a:ext uri="{FF2B5EF4-FFF2-40B4-BE49-F238E27FC236}">
                <a16:creationId xmlns:a16="http://schemas.microsoft.com/office/drawing/2014/main" id="{D73CBE7C-C3B2-0E19-DFA0-AB6C86B60F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219325"/>
            <a:ext cx="3708400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s-MX" altLang="es-419"/>
              <a:t>Antes de la era cristiana los judíos bautizaban a sus prosélitos por inmersión, los esenios de Qumram seguían la practica de sumergir tanto a os miembros como a los conversos.</a:t>
            </a:r>
            <a:endParaRPr lang="en-US" altLang="es-419"/>
          </a:p>
        </p:txBody>
      </p:sp>
      <p:sp>
        <p:nvSpPr>
          <p:cNvPr id="989187" name="Rectangle 3">
            <a:extLst>
              <a:ext uri="{FF2B5EF4-FFF2-40B4-BE49-F238E27FC236}">
                <a16:creationId xmlns:a16="http://schemas.microsoft.com/office/drawing/2014/main" id="{FAE6B069-4572-2B8B-D849-03A278736F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1700213"/>
            <a:ext cx="40528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s-MX" altLang="es-419" sz="2000">
                <a:solidFill>
                  <a:srgbClr val="FFCC00"/>
                </a:solidFill>
              </a:rPr>
              <a:t>EL BAUTISMO EN LA HISTORIA</a:t>
            </a:r>
            <a:endParaRPr lang="en-US" altLang="es-419" sz="2000">
              <a:solidFill>
                <a:srgbClr val="FFCC00"/>
              </a:solidFill>
            </a:endParaRPr>
          </a:p>
        </p:txBody>
      </p:sp>
      <p:grpSp>
        <p:nvGrpSpPr>
          <p:cNvPr id="989189" name="Group 5">
            <a:extLst>
              <a:ext uri="{FF2B5EF4-FFF2-40B4-BE49-F238E27FC236}">
                <a16:creationId xmlns:a16="http://schemas.microsoft.com/office/drawing/2014/main" id="{6EE4D09E-7E40-281C-67A8-03F60FB50C7E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188913"/>
            <a:ext cx="4105275" cy="908050"/>
            <a:chOff x="158" y="119"/>
            <a:chExt cx="2586" cy="572"/>
          </a:xfrm>
        </p:grpSpPr>
        <p:sp>
          <p:nvSpPr>
            <p:cNvPr id="989190" name="WordArt 6">
              <a:extLst>
                <a:ext uri="{FF2B5EF4-FFF2-40B4-BE49-F238E27FC236}">
                  <a16:creationId xmlns:a16="http://schemas.microsoft.com/office/drawing/2014/main" id="{2BEFF5E0-D18D-23BD-5204-E175DF324C1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58" y="368"/>
              <a:ext cx="152" cy="151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Impact" panose="020B0806030902050204" pitchFamily="34" charset="0"/>
                </a:rPr>
                <a:t>4. </a:t>
              </a:r>
            </a:p>
          </p:txBody>
        </p:sp>
        <p:sp>
          <p:nvSpPr>
            <p:cNvPr id="989191" name="WordArt 7">
              <a:extLst>
                <a:ext uri="{FF2B5EF4-FFF2-40B4-BE49-F238E27FC236}">
                  <a16:creationId xmlns:a16="http://schemas.microsoft.com/office/drawing/2014/main" id="{3E3BCD27-674D-897F-F404-3700243FFA6E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75" y="119"/>
              <a:ext cx="370" cy="57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Edwardian Script ITC" panose="030303020407070D0804" pitchFamily="66" charset="0"/>
                </a:rPr>
                <a:t>L </a:t>
              </a:r>
            </a:p>
          </p:txBody>
        </p:sp>
        <p:sp>
          <p:nvSpPr>
            <p:cNvPr id="989192" name="WordArt 8">
              <a:extLst>
                <a:ext uri="{FF2B5EF4-FFF2-40B4-BE49-F238E27FC236}">
                  <a16:creationId xmlns:a16="http://schemas.microsoft.com/office/drawing/2014/main" id="{75B251E0-EDC2-6221-D871-176D4778D9C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636" y="361"/>
              <a:ext cx="2108" cy="24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cs typeface="Arial" panose="020B0604020202020204" pitchFamily="34" charset="0"/>
                </a:rPr>
                <a:t>   A   DOCTRINA DE LA IGLESIA</a:t>
              </a:r>
            </a:p>
          </p:txBody>
        </p:sp>
      </p:grpSp>
      <p:pic>
        <p:nvPicPr>
          <p:cNvPr id="989196" name="Picture 12">
            <a:extLst>
              <a:ext uri="{FF2B5EF4-FFF2-40B4-BE49-F238E27FC236}">
                <a16:creationId xmlns:a16="http://schemas.microsoft.com/office/drawing/2014/main" id="{FE36EE5C-6F09-BCDF-851F-E248231B4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989138"/>
            <a:ext cx="3608387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WordArt 16">
            <a:extLst>
              <a:ext uri="{FF2B5EF4-FFF2-40B4-BE49-F238E27FC236}">
                <a16:creationId xmlns:a16="http://schemas.microsoft.com/office/drawing/2014/main" id="{E46F092C-F9F7-64A2-206C-EEEE8645F8D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20370" y="843035"/>
            <a:ext cx="3024460" cy="23798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cs typeface="Arial" panose="020B0604020202020204" pitchFamily="34" charset="0"/>
              </a:rPr>
              <a:t>15. El Bautismo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802" name="Rectangle 2">
            <a:extLst>
              <a:ext uri="{FF2B5EF4-FFF2-40B4-BE49-F238E27FC236}">
                <a16:creationId xmlns:a16="http://schemas.microsoft.com/office/drawing/2014/main" id="{FE0E089A-E08F-D6C7-26F9-250D7C27C1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563" y="2301875"/>
            <a:ext cx="4354512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s-MX" altLang="es-419"/>
              <a:t>El significado del bautismo se halla íntimamente relacionado con la modalidad del mismo. Alfredo Plummer declara:  “ el pleno significado del bautismo se advierte únicamente cuando se le administra por inmersión” </a:t>
            </a:r>
            <a:endParaRPr lang="en-US" altLang="es-419"/>
          </a:p>
        </p:txBody>
      </p:sp>
      <p:sp>
        <p:nvSpPr>
          <p:cNvPr id="1356803" name="Rectangle 3">
            <a:extLst>
              <a:ext uri="{FF2B5EF4-FFF2-40B4-BE49-F238E27FC236}">
                <a16:creationId xmlns:a16="http://schemas.microsoft.com/office/drawing/2014/main" id="{DF994047-5D48-1C4E-3FE7-80D99AD9FA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1700213"/>
            <a:ext cx="4489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s-MX" altLang="es-419" sz="2000">
                <a:solidFill>
                  <a:srgbClr val="FFCC00"/>
                </a:solidFill>
              </a:rPr>
              <a:t>EL SIGNIFICADO DE EL BAUTISMO</a:t>
            </a:r>
            <a:endParaRPr lang="en-US" altLang="es-419" sz="2000">
              <a:solidFill>
                <a:srgbClr val="FFCC00"/>
              </a:solidFill>
            </a:endParaRPr>
          </a:p>
        </p:txBody>
      </p:sp>
      <p:grpSp>
        <p:nvGrpSpPr>
          <p:cNvPr id="1356805" name="Group 5">
            <a:extLst>
              <a:ext uri="{FF2B5EF4-FFF2-40B4-BE49-F238E27FC236}">
                <a16:creationId xmlns:a16="http://schemas.microsoft.com/office/drawing/2014/main" id="{81BE51C4-8669-9556-8405-1EA4441DAC4D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188913"/>
            <a:ext cx="4105275" cy="908050"/>
            <a:chOff x="158" y="119"/>
            <a:chExt cx="2586" cy="572"/>
          </a:xfrm>
        </p:grpSpPr>
        <p:sp>
          <p:nvSpPr>
            <p:cNvPr id="1356806" name="WordArt 6">
              <a:extLst>
                <a:ext uri="{FF2B5EF4-FFF2-40B4-BE49-F238E27FC236}">
                  <a16:creationId xmlns:a16="http://schemas.microsoft.com/office/drawing/2014/main" id="{7F9EFDBA-D7C1-3D88-6119-E2E11411F62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58" y="368"/>
              <a:ext cx="152" cy="151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Impact" panose="020B0806030902050204" pitchFamily="34" charset="0"/>
                </a:rPr>
                <a:t>4. </a:t>
              </a:r>
            </a:p>
          </p:txBody>
        </p:sp>
        <p:sp>
          <p:nvSpPr>
            <p:cNvPr id="1356807" name="WordArt 7">
              <a:extLst>
                <a:ext uri="{FF2B5EF4-FFF2-40B4-BE49-F238E27FC236}">
                  <a16:creationId xmlns:a16="http://schemas.microsoft.com/office/drawing/2014/main" id="{F14378B8-9CE0-A9C6-CB0E-613B5146DEB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75" y="119"/>
              <a:ext cx="370" cy="57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Edwardian Script ITC" panose="030303020407070D0804" pitchFamily="66" charset="0"/>
                </a:rPr>
                <a:t>L </a:t>
              </a:r>
            </a:p>
          </p:txBody>
        </p:sp>
        <p:sp>
          <p:nvSpPr>
            <p:cNvPr id="1356808" name="WordArt 8">
              <a:extLst>
                <a:ext uri="{FF2B5EF4-FFF2-40B4-BE49-F238E27FC236}">
                  <a16:creationId xmlns:a16="http://schemas.microsoft.com/office/drawing/2014/main" id="{0B605E8D-0E1D-6BB6-C90D-1A1BAF7019E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636" y="361"/>
              <a:ext cx="2108" cy="24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cs typeface="Arial" panose="020B0604020202020204" pitchFamily="34" charset="0"/>
                </a:rPr>
                <a:t>   A   DOCTRINA DE LA IGLESIA</a:t>
              </a:r>
            </a:p>
          </p:txBody>
        </p:sp>
      </p:grpSp>
      <p:pic>
        <p:nvPicPr>
          <p:cNvPr id="1356812" name="Picture 12">
            <a:extLst>
              <a:ext uri="{FF2B5EF4-FFF2-40B4-BE49-F238E27FC236}">
                <a16:creationId xmlns:a16="http://schemas.microsoft.com/office/drawing/2014/main" id="{F972B717-E27F-C41C-B931-12A69CC71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12875"/>
            <a:ext cx="3394075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WordArt 16">
            <a:extLst>
              <a:ext uri="{FF2B5EF4-FFF2-40B4-BE49-F238E27FC236}">
                <a16:creationId xmlns:a16="http://schemas.microsoft.com/office/drawing/2014/main" id="{F4EEE5DA-15A0-F022-EB25-A059BCFFBD6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20370" y="843035"/>
            <a:ext cx="3024460" cy="23798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cs typeface="Arial" panose="020B0604020202020204" pitchFamily="34" charset="0"/>
              </a:rPr>
              <a:t>15. El Bautismo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586" name="Rectangle 2">
            <a:extLst>
              <a:ext uri="{FF2B5EF4-FFF2-40B4-BE49-F238E27FC236}">
                <a16:creationId xmlns:a16="http://schemas.microsoft.com/office/drawing/2014/main" id="{601AF45C-0769-0736-2CAF-6938CAE9C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2127250"/>
            <a:ext cx="4392612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s-MX" altLang="es-419" sz="2000"/>
              <a:t>De la manera como el hecho de ser cubierto por el agua simbolizaba dificultades y aflicciones abrumadoras ( Sal 42: 7; 69:2; 124:4,5) asi también el bautismo por agua de Jesús representaba una profecía de sus sufrimientos, muerte y sepultura ( Mar. 10:38; Luc. 12:50), y su salida del agua representaba su resurrección subsiguiente ( Rom. 6: 3,5).</a:t>
            </a:r>
          </a:p>
        </p:txBody>
      </p:sp>
      <p:sp>
        <p:nvSpPr>
          <p:cNvPr id="1219587" name="Rectangle 3">
            <a:extLst>
              <a:ext uri="{FF2B5EF4-FFF2-40B4-BE49-F238E27FC236}">
                <a16:creationId xmlns:a16="http://schemas.microsoft.com/office/drawing/2014/main" id="{C1E99750-88C7-A108-E837-43B6E37E0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1557338"/>
            <a:ext cx="6991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s-MX" altLang="es-419" sz="2000">
                <a:solidFill>
                  <a:srgbClr val="FFCC00"/>
                </a:solidFill>
              </a:rPr>
              <a:t>SIMBOLO DE LA MUERTE Y RESURRECION DE CRISTO</a:t>
            </a:r>
            <a:endParaRPr lang="en-US" altLang="es-419" sz="2000">
              <a:solidFill>
                <a:srgbClr val="FFCC00"/>
              </a:solidFill>
            </a:endParaRPr>
          </a:p>
        </p:txBody>
      </p:sp>
      <p:grpSp>
        <p:nvGrpSpPr>
          <p:cNvPr id="1219589" name="Group 5">
            <a:extLst>
              <a:ext uri="{FF2B5EF4-FFF2-40B4-BE49-F238E27FC236}">
                <a16:creationId xmlns:a16="http://schemas.microsoft.com/office/drawing/2014/main" id="{84BB14C5-21CA-E615-B077-1FAD05D0D9E5}"/>
              </a:ext>
            </a:extLst>
          </p:cNvPr>
          <p:cNvGrpSpPr>
            <a:grpSpLocks/>
          </p:cNvGrpSpPr>
          <p:nvPr/>
        </p:nvGrpSpPr>
        <p:grpSpPr bwMode="auto">
          <a:xfrm>
            <a:off x="539750" y="188913"/>
            <a:ext cx="4105275" cy="908050"/>
            <a:chOff x="158" y="119"/>
            <a:chExt cx="2586" cy="572"/>
          </a:xfrm>
        </p:grpSpPr>
        <p:sp>
          <p:nvSpPr>
            <p:cNvPr id="1219590" name="WordArt 6">
              <a:extLst>
                <a:ext uri="{FF2B5EF4-FFF2-40B4-BE49-F238E27FC236}">
                  <a16:creationId xmlns:a16="http://schemas.microsoft.com/office/drawing/2014/main" id="{F080022A-2847-AD9D-4DCA-CA1AD92117A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58" y="368"/>
              <a:ext cx="152" cy="151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Impact" panose="020B0806030902050204" pitchFamily="34" charset="0"/>
                </a:rPr>
                <a:t>4. </a:t>
              </a:r>
            </a:p>
          </p:txBody>
        </p:sp>
        <p:sp>
          <p:nvSpPr>
            <p:cNvPr id="1219591" name="WordArt 7">
              <a:extLst>
                <a:ext uri="{FF2B5EF4-FFF2-40B4-BE49-F238E27FC236}">
                  <a16:creationId xmlns:a16="http://schemas.microsoft.com/office/drawing/2014/main" id="{F7536E59-6328-AF71-7A27-E1A596EEC60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75" y="119"/>
              <a:ext cx="370" cy="57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Edwardian Script ITC" panose="030303020407070D0804" pitchFamily="66" charset="0"/>
                </a:rPr>
                <a:t>L </a:t>
              </a:r>
            </a:p>
          </p:txBody>
        </p:sp>
        <p:sp>
          <p:nvSpPr>
            <p:cNvPr id="1219592" name="WordArt 8">
              <a:extLst>
                <a:ext uri="{FF2B5EF4-FFF2-40B4-BE49-F238E27FC236}">
                  <a16:creationId xmlns:a16="http://schemas.microsoft.com/office/drawing/2014/main" id="{C5A5A557-2050-A03C-0A6E-03E7702BF80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636" y="361"/>
              <a:ext cx="2108" cy="24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cs typeface="Arial" panose="020B0604020202020204" pitchFamily="34" charset="0"/>
                </a:rPr>
                <a:t>   A   DOCTRINA DE LA IGLESIA</a:t>
              </a:r>
            </a:p>
          </p:txBody>
        </p:sp>
      </p:grpSp>
      <p:pic>
        <p:nvPicPr>
          <p:cNvPr id="1219596" name="Picture 12">
            <a:extLst>
              <a:ext uri="{FF2B5EF4-FFF2-40B4-BE49-F238E27FC236}">
                <a16:creationId xmlns:a16="http://schemas.microsoft.com/office/drawing/2014/main" id="{7F5A9C7C-BF0C-35B4-8814-1A1158861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989138"/>
            <a:ext cx="3960812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WordArt 16">
            <a:extLst>
              <a:ext uri="{FF2B5EF4-FFF2-40B4-BE49-F238E27FC236}">
                <a16:creationId xmlns:a16="http://schemas.microsoft.com/office/drawing/2014/main" id="{34D5CE42-BAA3-DB2A-837D-EFBDD14C434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20370" y="843035"/>
            <a:ext cx="3024460" cy="23798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cs typeface="Arial" panose="020B0604020202020204" pitchFamily="34" charset="0"/>
              </a:rPr>
              <a:t>15. El Bautismo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8175" name="Picture 15">
            <a:extLst>
              <a:ext uri="{FF2B5EF4-FFF2-40B4-BE49-F238E27FC236}">
                <a16:creationId xmlns:a16="http://schemas.microsoft.com/office/drawing/2014/main" id="{41B5B60B-DDB4-F121-D1FA-AD7EB9718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84313"/>
            <a:ext cx="3819525" cy="446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8162" name="Rectangle 2">
            <a:extLst>
              <a:ext uri="{FF2B5EF4-FFF2-40B4-BE49-F238E27FC236}">
                <a16:creationId xmlns:a16="http://schemas.microsoft.com/office/drawing/2014/main" id="{AC728A7D-22D2-7B35-E625-A7FD82158A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2133600"/>
            <a:ext cx="475297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s-MX" altLang="es-419"/>
              <a:t>El significado del bautismo se halla intimante relacionado con la modalidad del mismo.</a:t>
            </a:r>
            <a:endParaRPr lang="en-US" altLang="es-419"/>
          </a:p>
          <a:p>
            <a:r>
              <a:rPr lang="es-MX" altLang="es-419"/>
              <a:t>Alfredo Plummer declaro: el pleno significado del bautismo se advierto únicamente cuando se lo administra por inmersión.</a:t>
            </a:r>
            <a:endParaRPr lang="en-US" altLang="es-419"/>
          </a:p>
          <a:p>
            <a:pPr eaLnBrk="0" hangingPunct="0"/>
            <a:endParaRPr lang="en-US" altLang="es-419"/>
          </a:p>
        </p:txBody>
      </p:sp>
      <p:sp>
        <p:nvSpPr>
          <p:cNvPr id="988164" name="Rectangle 4">
            <a:extLst>
              <a:ext uri="{FF2B5EF4-FFF2-40B4-BE49-F238E27FC236}">
                <a16:creationId xmlns:a16="http://schemas.microsoft.com/office/drawing/2014/main" id="{81C86E75-53EB-8BDA-2A4D-73A68A2DDC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1557338"/>
            <a:ext cx="4249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s-MX" altLang="es-419" sz="2000">
                <a:solidFill>
                  <a:srgbClr val="FFCC00"/>
                </a:solidFill>
              </a:rPr>
              <a:t>EL SIGNIFICADO DEL BAUTISMO</a:t>
            </a:r>
            <a:endParaRPr lang="en-US" altLang="es-419" sz="2000">
              <a:solidFill>
                <a:srgbClr val="FFCC00"/>
              </a:solidFill>
            </a:endParaRPr>
          </a:p>
        </p:txBody>
      </p:sp>
      <p:sp>
        <p:nvSpPr>
          <p:cNvPr id="988166" name="WordArt 6">
            <a:extLst>
              <a:ext uri="{FF2B5EF4-FFF2-40B4-BE49-F238E27FC236}">
                <a16:creationId xmlns:a16="http://schemas.microsoft.com/office/drawing/2014/main" id="{D5251A34-00F0-D9DA-FC64-067DD80E3E9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52700" y="5300663"/>
            <a:ext cx="4899025" cy="431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99"/>
                    </a:gs>
                    <a:gs pos="100000">
                      <a:srgbClr val="FFCC99"/>
                    </a:gs>
                  </a:gsLst>
                  <a:path path="rect">
                    <a:fillToRect l="50000" t="50000" r="50000" b="50000"/>
                  </a:path>
                </a:gradFill>
                <a:cs typeface="Arial" panose="020B0604020202020204" pitchFamily="34" charset="0"/>
              </a:rPr>
              <a:t>imbolo de la Muerte y Resurreción de Cristo</a:t>
            </a:r>
          </a:p>
        </p:txBody>
      </p:sp>
      <p:sp>
        <p:nvSpPr>
          <p:cNvPr id="988167" name="WordArt 7">
            <a:extLst>
              <a:ext uri="{FF2B5EF4-FFF2-40B4-BE49-F238E27FC236}">
                <a16:creationId xmlns:a16="http://schemas.microsoft.com/office/drawing/2014/main" id="{3962D476-3505-D3B8-E91B-390AEE50013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63713" y="4941888"/>
            <a:ext cx="935037" cy="10795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99"/>
                    </a:gs>
                    <a:gs pos="100000">
                      <a:srgbClr val="FFCC99"/>
                    </a:gs>
                  </a:gsLst>
                  <a:path path="rect">
                    <a:fillToRect l="50000" t="50000" r="50000" b="50000"/>
                  </a:path>
                </a:gradFill>
                <a:latin typeface="Edwardian Script ITC" panose="030303020407070D0804" pitchFamily="66" charset="0"/>
              </a:rPr>
              <a:t>S</a:t>
            </a:r>
          </a:p>
        </p:txBody>
      </p:sp>
      <p:grpSp>
        <p:nvGrpSpPr>
          <p:cNvPr id="988168" name="Group 8">
            <a:extLst>
              <a:ext uri="{FF2B5EF4-FFF2-40B4-BE49-F238E27FC236}">
                <a16:creationId xmlns:a16="http://schemas.microsoft.com/office/drawing/2014/main" id="{8C0CDCE7-B711-3067-C575-9ECB8073C391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115888"/>
            <a:ext cx="4105275" cy="908050"/>
            <a:chOff x="158" y="119"/>
            <a:chExt cx="2586" cy="572"/>
          </a:xfrm>
        </p:grpSpPr>
        <p:sp>
          <p:nvSpPr>
            <p:cNvPr id="988169" name="WordArt 9">
              <a:extLst>
                <a:ext uri="{FF2B5EF4-FFF2-40B4-BE49-F238E27FC236}">
                  <a16:creationId xmlns:a16="http://schemas.microsoft.com/office/drawing/2014/main" id="{29F6DEB5-C0DE-7D20-71F3-BE38F5982CE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58" y="368"/>
              <a:ext cx="152" cy="151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Impact" panose="020B0806030902050204" pitchFamily="34" charset="0"/>
                </a:rPr>
                <a:t>4. </a:t>
              </a:r>
            </a:p>
          </p:txBody>
        </p:sp>
        <p:sp>
          <p:nvSpPr>
            <p:cNvPr id="988170" name="WordArt 10">
              <a:extLst>
                <a:ext uri="{FF2B5EF4-FFF2-40B4-BE49-F238E27FC236}">
                  <a16:creationId xmlns:a16="http://schemas.microsoft.com/office/drawing/2014/main" id="{DD769851-BFCD-AC29-DF2B-45C22C7ECAE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75" y="119"/>
              <a:ext cx="370" cy="57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Edwardian Script ITC" panose="030303020407070D0804" pitchFamily="66" charset="0"/>
                </a:rPr>
                <a:t>L </a:t>
              </a:r>
            </a:p>
          </p:txBody>
        </p:sp>
        <p:sp>
          <p:nvSpPr>
            <p:cNvPr id="988171" name="WordArt 11">
              <a:extLst>
                <a:ext uri="{FF2B5EF4-FFF2-40B4-BE49-F238E27FC236}">
                  <a16:creationId xmlns:a16="http://schemas.microsoft.com/office/drawing/2014/main" id="{B840190B-077F-F240-5A44-68814773065E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636" y="361"/>
              <a:ext cx="2108" cy="24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cs typeface="Arial" panose="020B0604020202020204" pitchFamily="34" charset="0"/>
                </a:rPr>
                <a:t>   A   DOCTRINA DE LA IGLESIA</a:t>
              </a:r>
            </a:p>
          </p:txBody>
        </p:sp>
      </p:grpSp>
      <p:sp>
        <p:nvSpPr>
          <p:cNvPr id="2" name="WordArt 16">
            <a:extLst>
              <a:ext uri="{FF2B5EF4-FFF2-40B4-BE49-F238E27FC236}">
                <a16:creationId xmlns:a16="http://schemas.microsoft.com/office/drawing/2014/main" id="{964636B9-B4EC-D3CB-5409-2310D3B775C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20370" y="843035"/>
            <a:ext cx="3024460" cy="23798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cs typeface="Arial" panose="020B0604020202020204" pitchFamily="34" charset="0"/>
              </a:rPr>
              <a:t>15. El Bautismo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7" name="Rectangle 5">
            <a:extLst>
              <a:ext uri="{FF2B5EF4-FFF2-40B4-BE49-F238E27FC236}">
                <a16:creationId xmlns:a16="http://schemas.microsoft.com/office/drawing/2014/main" id="{C6E34699-3756-9525-1229-C68A61EC9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3141663"/>
            <a:ext cx="43561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s-ES" altLang="es-419" sz="2000" i="1"/>
              <a:t>(Mat. 3:13-16; 28:19 y 20; Hechos 2:38; 16:30-33; 22:16; Rom. 6:1-6; Gál. 3:27; I Cor. 12:13; Col. 2:12 y 13; I Pedro 3:21). </a:t>
            </a:r>
          </a:p>
        </p:txBody>
      </p:sp>
      <p:sp>
        <p:nvSpPr>
          <p:cNvPr id="325639" name="WordArt 7">
            <a:extLst>
              <a:ext uri="{FF2B5EF4-FFF2-40B4-BE49-F238E27FC236}">
                <a16:creationId xmlns:a16="http://schemas.microsoft.com/office/drawing/2014/main" id="{EBD8BAF9-B612-654E-2444-397A2FACA0F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60925" y="2563813"/>
            <a:ext cx="2806700" cy="43338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Edwardian Script ITC" panose="030303020407070D0804" pitchFamily="66" charset="0"/>
              </a:rPr>
              <a:t>Referencias bíblicas</a:t>
            </a:r>
          </a:p>
        </p:txBody>
      </p:sp>
      <p:grpSp>
        <p:nvGrpSpPr>
          <p:cNvPr id="325642" name="Group 10">
            <a:extLst>
              <a:ext uri="{FF2B5EF4-FFF2-40B4-BE49-F238E27FC236}">
                <a16:creationId xmlns:a16="http://schemas.microsoft.com/office/drawing/2014/main" id="{7DC2405A-C8E4-8126-014C-3103964E9227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115888"/>
            <a:ext cx="4105275" cy="908050"/>
            <a:chOff x="158" y="119"/>
            <a:chExt cx="2586" cy="572"/>
          </a:xfrm>
        </p:grpSpPr>
        <p:sp>
          <p:nvSpPr>
            <p:cNvPr id="325643" name="WordArt 11">
              <a:extLst>
                <a:ext uri="{FF2B5EF4-FFF2-40B4-BE49-F238E27FC236}">
                  <a16:creationId xmlns:a16="http://schemas.microsoft.com/office/drawing/2014/main" id="{4CAEE84C-C165-74D8-1A76-B901B532237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58" y="368"/>
              <a:ext cx="152" cy="151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Impact" panose="020B0806030902050204" pitchFamily="34" charset="0"/>
                </a:rPr>
                <a:t>4. </a:t>
              </a:r>
            </a:p>
          </p:txBody>
        </p:sp>
        <p:sp>
          <p:nvSpPr>
            <p:cNvPr id="325644" name="WordArt 12">
              <a:extLst>
                <a:ext uri="{FF2B5EF4-FFF2-40B4-BE49-F238E27FC236}">
                  <a16:creationId xmlns:a16="http://schemas.microsoft.com/office/drawing/2014/main" id="{8B36A710-0926-2329-1B7B-B5975DA29E5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75" y="119"/>
              <a:ext cx="370" cy="57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Edwardian Script ITC" panose="030303020407070D0804" pitchFamily="66" charset="0"/>
                </a:rPr>
                <a:t>L </a:t>
              </a:r>
            </a:p>
          </p:txBody>
        </p:sp>
        <p:sp>
          <p:nvSpPr>
            <p:cNvPr id="325645" name="WordArt 13">
              <a:extLst>
                <a:ext uri="{FF2B5EF4-FFF2-40B4-BE49-F238E27FC236}">
                  <a16:creationId xmlns:a16="http://schemas.microsoft.com/office/drawing/2014/main" id="{9A8E2AE3-73E3-7AE6-48AE-EB6A783848AE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636" y="361"/>
              <a:ext cx="2108" cy="24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cs typeface="Arial" panose="020B0604020202020204" pitchFamily="34" charset="0"/>
                </a:rPr>
                <a:t>   A   DOCTRINA DE LA IGLESIA</a:t>
              </a:r>
            </a:p>
          </p:txBody>
        </p:sp>
      </p:grpSp>
      <p:pic>
        <p:nvPicPr>
          <p:cNvPr id="325649" name="Picture 17">
            <a:extLst>
              <a:ext uri="{FF2B5EF4-FFF2-40B4-BE49-F238E27FC236}">
                <a16:creationId xmlns:a16="http://schemas.microsoft.com/office/drawing/2014/main" id="{02ED7FFE-6DED-C51A-53FB-9A3D04569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052513"/>
            <a:ext cx="367665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WordArt 16">
            <a:extLst>
              <a:ext uri="{FF2B5EF4-FFF2-40B4-BE49-F238E27FC236}">
                <a16:creationId xmlns:a16="http://schemas.microsoft.com/office/drawing/2014/main" id="{50B93D9A-99D6-AAA1-5E68-15083E769F1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20370" y="843035"/>
            <a:ext cx="3024460" cy="23798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cs typeface="Arial" panose="020B0604020202020204" pitchFamily="34" charset="0"/>
              </a:rPr>
              <a:t>15. El Bautismo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9" name="Rectangle 3">
            <a:extLst>
              <a:ext uri="{FF2B5EF4-FFF2-40B4-BE49-F238E27FC236}">
                <a16:creationId xmlns:a16="http://schemas.microsoft.com/office/drawing/2014/main" id="{48BEDBF7-9D63-9128-6F9F-B06A9CA901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844675"/>
            <a:ext cx="4391025" cy="390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s-ES" altLang="es-419" sz="2500"/>
              <a:t>Por el bautismo confesamos nuestra fe en la muerte y en la resurrección de Jesucristo y testimoniamos nuestra muerte al pecado y nuestro propósito de andar en novedad de vida, siendo aceptados como miembros por su Iglesia. </a:t>
            </a:r>
          </a:p>
        </p:txBody>
      </p:sp>
      <p:pic>
        <p:nvPicPr>
          <p:cNvPr id="249867" name="Picture 11">
            <a:extLst>
              <a:ext uri="{FF2B5EF4-FFF2-40B4-BE49-F238E27FC236}">
                <a16:creationId xmlns:a16="http://schemas.microsoft.com/office/drawing/2014/main" id="{C6D78AD2-78CD-870A-35BC-4F772B7B8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838" y="1412875"/>
            <a:ext cx="3819525" cy="446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9868" name="Group 12">
            <a:extLst>
              <a:ext uri="{FF2B5EF4-FFF2-40B4-BE49-F238E27FC236}">
                <a16:creationId xmlns:a16="http://schemas.microsoft.com/office/drawing/2014/main" id="{FDA11318-2A5F-3573-E26D-EA4112F5E3A4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188913"/>
            <a:ext cx="4105275" cy="908050"/>
            <a:chOff x="158" y="119"/>
            <a:chExt cx="2586" cy="572"/>
          </a:xfrm>
        </p:grpSpPr>
        <p:sp>
          <p:nvSpPr>
            <p:cNvPr id="249869" name="WordArt 13">
              <a:extLst>
                <a:ext uri="{FF2B5EF4-FFF2-40B4-BE49-F238E27FC236}">
                  <a16:creationId xmlns:a16="http://schemas.microsoft.com/office/drawing/2014/main" id="{5D0FFF13-8D8A-9F37-3877-1CB695725FB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58" y="368"/>
              <a:ext cx="152" cy="151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Impact" panose="020B0806030902050204" pitchFamily="34" charset="0"/>
                </a:rPr>
                <a:t>4. </a:t>
              </a:r>
            </a:p>
          </p:txBody>
        </p:sp>
        <p:sp>
          <p:nvSpPr>
            <p:cNvPr id="249870" name="WordArt 14">
              <a:extLst>
                <a:ext uri="{FF2B5EF4-FFF2-40B4-BE49-F238E27FC236}">
                  <a16:creationId xmlns:a16="http://schemas.microsoft.com/office/drawing/2014/main" id="{5543C273-7C47-55FC-8BA3-4C14F87DB83E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75" y="119"/>
              <a:ext cx="370" cy="57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Edwardian Script ITC" panose="030303020407070D0804" pitchFamily="66" charset="0"/>
                </a:rPr>
                <a:t>L </a:t>
              </a:r>
            </a:p>
          </p:txBody>
        </p:sp>
        <p:sp>
          <p:nvSpPr>
            <p:cNvPr id="249871" name="WordArt 15">
              <a:extLst>
                <a:ext uri="{FF2B5EF4-FFF2-40B4-BE49-F238E27FC236}">
                  <a16:creationId xmlns:a16="http://schemas.microsoft.com/office/drawing/2014/main" id="{278C000E-963C-206A-BEDE-67446403E1D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636" y="361"/>
              <a:ext cx="2108" cy="24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cs typeface="Arial" panose="020B0604020202020204" pitchFamily="34" charset="0"/>
                </a:rPr>
                <a:t>   A   DOCTRINA DE LA IGLESIA</a:t>
              </a:r>
            </a:p>
          </p:txBody>
        </p:sp>
      </p:grpSp>
      <p:sp>
        <p:nvSpPr>
          <p:cNvPr id="249872" name="WordArt 16">
            <a:extLst>
              <a:ext uri="{FF2B5EF4-FFF2-40B4-BE49-F238E27FC236}">
                <a16:creationId xmlns:a16="http://schemas.microsoft.com/office/drawing/2014/main" id="{54BD4562-E4B3-37E5-9D58-BEE1EDA703A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20370" y="843035"/>
            <a:ext cx="3024460" cy="23798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cs typeface="Arial" panose="020B0604020202020204" pitchFamily="34" charset="0"/>
              </a:rPr>
              <a:t>15. El Bautismo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3" name="Rectangle 3">
            <a:extLst>
              <a:ext uri="{FF2B5EF4-FFF2-40B4-BE49-F238E27FC236}">
                <a16:creationId xmlns:a16="http://schemas.microsoft.com/office/drawing/2014/main" id="{160FA58A-1B8B-EB03-5990-23B0188976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266950"/>
            <a:ext cx="4321175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s-ES" altLang="es-419" sz="2800"/>
              <a:t>Y por inmersión en el agua se sigue la instrucción en las Escrituras Sagradas y la aceptación de sus enseñanzas. </a:t>
            </a:r>
          </a:p>
        </p:txBody>
      </p:sp>
      <p:grpSp>
        <p:nvGrpSpPr>
          <p:cNvPr id="271375" name="Group 15">
            <a:extLst>
              <a:ext uri="{FF2B5EF4-FFF2-40B4-BE49-F238E27FC236}">
                <a16:creationId xmlns:a16="http://schemas.microsoft.com/office/drawing/2014/main" id="{6BE2DC21-D269-DC41-AF65-09DA65AD23A8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188913"/>
            <a:ext cx="4105275" cy="908050"/>
            <a:chOff x="158" y="119"/>
            <a:chExt cx="2586" cy="572"/>
          </a:xfrm>
        </p:grpSpPr>
        <p:sp>
          <p:nvSpPr>
            <p:cNvPr id="271376" name="WordArt 16">
              <a:extLst>
                <a:ext uri="{FF2B5EF4-FFF2-40B4-BE49-F238E27FC236}">
                  <a16:creationId xmlns:a16="http://schemas.microsoft.com/office/drawing/2014/main" id="{C52DA549-B4B0-5A93-FAE6-6460C6A43B3E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58" y="368"/>
              <a:ext cx="152" cy="151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Impact" panose="020B0806030902050204" pitchFamily="34" charset="0"/>
                </a:rPr>
                <a:t>4. </a:t>
              </a:r>
            </a:p>
          </p:txBody>
        </p:sp>
        <p:sp>
          <p:nvSpPr>
            <p:cNvPr id="271377" name="WordArt 17">
              <a:extLst>
                <a:ext uri="{FF2B5EF4-FFF2-40B4-BE49-F238E27FC236}">
                  <a16:creationId xmlns:a16="http://schemas.microsoft.com/office/drawing/2014/main" id="{4433542E-31C3-E15B-EF9F-4AA13D42962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75" y="119"/>
              <a:ext cx="370" cy="57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Edwardian Script ITC" panose="030303020407070D0804" pitchFamily="66" charset="0"/>
                </a:rPr>
                <a:t>L </a:t>
              </a:r>
            </a:p>
          </p:txBody>
        </p:sp>
        <p:sp>
          <p:nvSpPr>
            <p:cNvPr id="271378" name="WordArt 18">
              <a:extLst>
                <a:ext uri="{FF2B5EF4-FFF2-40B4-BE49-F238E27FC236}">
                  <a16:creationId xmlns:a16="http://schemas.microsoft.com/office/drawing/2014/main" id="{8BF3965E-1819-CFAB-B2FF-BCC304C4FD5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636" y="361"/>
              <a:ext cx="2108" cy="24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cs typeface="Arial" panose="020B0604020202020204" pitchFamily="34" charset="0"/>
                </a:rPr>
                <a:t>   A   DOCTRINA DE LA IGLESIA</a:t>
              </a:r>
            </a:p>
          </p:txBody>
        </p:sp>
      </p:grpSp>
      <p:pic>
        <p:nvPicPr>
          <p:cNvPr id="271382" name="Picture 22">
            <a:extLst>
              <a:ext uri="{FF2B5EF4-FFF2-40B4-BE49-F238E27FC236}">
                <a16:creationId xmlns:a16="http://schemas.microsoft.com/office/drawing/2014/main" id="{928C11A9-7961-F68E-1CF7-DA2C239D7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84313"/>
            <a:ext cx="4343400" cy="511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16">
            <a:extLst>
              <a:ext uri="{FF2B5EF4-FFF2-40B4-BE49-F238E27FC236}">
                <a16:creationId xmlns:a16="http://schemas.microsoft.com/office/drawing/2014/main" id="{F86A3864-15C7-EFDE-0E75-AC4ADE2508A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20370" y="843035"/>
            <a:ext cx="3024460" cy="23798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cs typeface="Arial" panose="020B0604020202020204" pitchFamily="34" charset="0"/>
              </a:rPr>
              <a:t>15. El Bautismo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9" name="Rectangle 5">
            <a:extLst>
              <a:ext uri="{FF2B5EF4-FFF2-40B4-BE49-F238E27FC236}">
                <a16:creationId xmlns:a16="http://schemas.microsoft.com/office/drawing/2014/main" id="{5B4AEBDF-1BE6-AA6B-13D7-C5A1C48A7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525" y="2335213"/>
            <a:ext cx="6121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s-MX" altLang="es-419" sz="2400"/>
              <a:t>¿Vale la pena arriesgar la vida por bautizarse?</a:t>
            </a:r>
          </a:p>
          <a:p>
            <a:endParaRPr lang="es-MX" altLang="es-419" sz="2400"/>
          </a:p>
        </p:txBody>
      </p:sp>
      <p:sp>
        <p:nvSpPr>
          <p:cNvPr id="533511" name="Rectangle 7">
            <a:extLst>
              <a:ext uri="{FF2B5EF4-FFF2-40B4-BE49-F238E27FC236}">
                <a16:creationId xmlns:a16="http://schemas.microsoft.com/office/drawing/2014/main" id="{6E5A46EB-AF96-8695-BACF-CA7E6EF546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050" y="1831975"/>
            <a:ext cx="641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s-MX" altLang="es-419" sz="2400">
                <a:solidFill>
                  <a:srgbClr val="FFCC00"/>
                </a:solidFill>
              </a:rPr>
              <a:t>¿CUAN IMPORTANTES ES EL BAUTISMO?</a:t>
            </a:r>
            <a:endParaRPr lang="en-US" altLang="es-419" sz="2400">
              <a:solidFill>
                <a:srgbClr val="FFCC00"/>
              </a:solidFill>
            </a:endParaRPr>
          </a:p>
        </p:txBody>
      </p:sp>
      <p:sp>
        <p:nvSpPr>
          <p:cNvPr id="533512" name="Rectangle 8">
            <a:extLst>
              <a:ext uri="{FF2B5EF4-FFF2-40B4-BE49-F238E27FC236}">
                <a16:creationId xmlns:a16="http://schemas.microsoft.com/office/drawing/2014/main" id="{B146589B-4E6D-3EE5-C8C8-51E81C5C98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3232150"/>
            <a:ext cx="69850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s-MX" altLang="es-419" sz="2400"/>
              <a:t>¿Es cierto que Dios requiere el bautismo?</a:t>
            </a:r>
          </a:p>
          <a:p>
            <a:endParaRPr lang="es-MX" altLang="es-419" sz="2400"/>
          </a:p>
          <a:p>
            <a:r>
              <a:rPr lang="es-MX" altLang="es-419" sz="2400"/>
              <a:t> La salvación, ¿depende de si somos o no bautizados?</a:t>
            </a:r>
            <a:r>
              <a:rPr lang="es-MX" altLang="es-419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grpSp>
        <p:nvGrpSpPr>
          <p:cNvPr id="533515" name="Group 11">
            <a:extLst>
              <a:ext uri="{FF2B5EF4-FFF2-40B4-BE49-F238E27FC236}">
                <a16:creationId xmlns:a16="http://schemas.microsoft.com/office/drawing/2014/main" id="{B74596E0-93B5-72A7-000E-592832041639}"/>
              </a:ext>
            </a:extLst>
          </p:cNvPr>
          <p:cNvGrpSpPr>
            <a:grpSpLocks/>
          </p:cNvGrpSpPr>
          <p:nvPr/>
        </p:nvGrpSpPr>
        <p:grpSpPr bwMode="auto">
          <a:xfrm>
            <a:off x="611188" y="44450"/>
            <a:ext cx="4105275" cy="908050"/>
            <a:chOff x="158" y="119"/>
            <a:chExt cx="2586" cy="572"/>
          </a:xfrm>
        </p:grpSpPr>
        <p:sp>
          <p:nvSpPr>
            <p:cNvPr id="533516" name="WordArt 12">
              <a:extLst>
                <a:ext uri="{FF2B5EF4-FFF2-40B4-BE49-F238E27FC236}">
                  <a16:creationId xmlns:a16="http://schemas.microsoft.com/office/drawing/2014/main" id="{56F6DF82-C3C0-722C-E122-FA80932D0BD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58" y="368"/>
              <a:ext cx="152" cy="151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Impact" panose="020B0806030902050204" pitchFamily="34" charset="0"/>
                </a:rPr>
                <a:t>4. </a:t>
              </a:r>
            </a:p>
          </p:txBody>
        </p:sp>
        <p:sp>
          <p:nvSpPr>
            <p:cNvPr id="533517" name="WordArt 13">
              <a:extLst>
                <a:ext uri="{FF2B5EF4-FFF2-40B4-BE49-F238E27FC236}">
                  <a16:creationId xmlns:a16="http://schemas.microsoft.com/office/drawing/2014/main" id="{6BF820AE-F99D-F09F-53F4-AE82023E063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75" y="119"/>
              <a:ext cx="370" cy="57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Edwardian Script ITC" panose="030303020407070D0804" pitchFamily="66" charset="0"/>
                </a:rPr>
                <a:t>L </a:t>
              </a:r>
            </a:p>
          </p:txBody>
        </p:sp>
        <p:sp>
          <p:nvSpPr>
            <p:cNvPr id="533518" name="WordArt 14">
              <a:extLst>
                <a:ext uri="{FF2B5EF4-FFF2-40B4-BE49-F238E27FC236}">
                  <a16:creationId xmlns:a16="http://schemas.microsoft.com/office/drawing/2014/main" id="{7C738218-DD85-1F80-2382-E8D92BE9424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636" y="361"/>
              <a:ext cx="2108" cy="24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cs typeface="Arial" panose="020B0604020202020204" pitchFamily="34" charset="0"/>
                </a:rPr>
                <a:t>   A   DOCTRINA DE LA IGLESIA</a:t>
              </a:r>
            </a:p>
          </p:txBody>
        </p:sp>
      </p:grpSp>
      <p:sp>
        <p:nvSpPr>
          <p:cNvPr id="2" name="WordArt 16">
            <a:extLst>
              <a:ext uri="{FF2B5EF4-FFF2-40B4-BE49-F238E27FC236}">
                <a16:creationId xmlns:a16="http://schemas.microsoft.com/office/drawing/2014/main" id="{3A7CD9C0-B98E-BD7A-6466-21AE3F06F6A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20370" y="843035"/>
            <a:ext cx="3024460" cy="23798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cs typeface="Arial" panose="020B0604020202020204" pitchFamily="34" charset="0"/>
              </a:rPr>
              <a:t>15. El Bautismo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306" name="Rectangle 2">
            <a:extLst>
              <a:ext uri="{FF2B5EF4-FFF2-40B4-BE49-F238E27FC236}">
                <a16:creationId xmlns:a16="http://schemas.microsoft.com/office/drawing/2014/main" id="{402C3C2A-E025-8EB7-98DF-08DFA271D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4575" y="2573338"/>
            <a:ext cx="7056438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s-MX" altLang="es-419"/>
              <a:t>Cierto día, Jesús salio del taller de carpintería de Nazaret, se despidió de sus familiares, y se dirigió al Jordán donde su primo Juan estaba predicando. Acercándose a Juan pidió ser bautizado.</a:t>
            </a:r>
            <a:endParaRPr lang="en-US" altLang="es-419"/>
          </a:p>
        </p:txBody>
      </p:sp>
      <p:sp>
        <p:nvSpPr>
          <p:cNvPr id="994307" name="Rectangle 3">
            <a:extLst>
              <a:ext uri="{FF2B5EF4-FFF2-40B4-BE49-F238E27FC236}">
                <a16:creationId xmlns:a16="http://schemas.microsoft.com/office/drawing/2014/main" id="{3BF940E1-A4DA-4C91-A054-C420497E15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375" y="1844675"/>
            <a:ext cx="3254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s-MX" altLang="es-419" sz="2000">
                <a:solidFill>
                  <a:srgbClr val="FFCC00"/>
                </a:solidFill>
              </a:rPr>
              <a:t>EL EJEMPLO DE JESUS</a:t>
            </a:r>
            <a:endParaRPr lang="en-US" altLang="es-419" sz="2000">
              <a:solidFill>
                <a:srgbClr val="FFCC00"/>
              </a:solidFill>
            </a:endParaRPr>
          </a:p>
        </p:txBody>
      </p:sp>
      <p:sp>
        <p:nvSpPr>
          <p:cNvPr id="994308" name="Rectangle 4">
            <a:extLst>
              <a:ext uri="{FF2B5EF4-FFF2-40B4-BE49-F238E27FC236}">
                <a16:creationId xmlns:a16="http://schemas.microsoft.com/office/drawing/2014/main" id="{9C759D19-74F3-767E-61D6-F085F8FD4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963" y="4110038"/>
            <a:ext cx="7131050" cy="176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s-MX" altLang="es-419"/>
              <a:t>Asombrado, el bautista procuro disuadirlo, diciendo: “ yo necesito ser bautizado por ti </a:t>
            </a:r>
          </a:p>
          <a:p>
            <a:r>
              <a:rPr lang="es-MX" altLang="es-419"/>
              <a:t>¿ y tu vienes a mi? Pero Jesús le respondió: deja ahora porque si conviene que cumplamos toda justicia  ( Mat 3:13-15)</a:t>
            </a:r>
            <a:endParaRPr lang="en-US" altLang="es-419"/>
          </a:p>
        </p:txBody>
      </p:sp>
      <p:grpSp>
        <p:nvGrpSpPr>
          <p:cNvPr id="994311" name="Group 7">
            <a:extLst>
              <a:ext uri="{FF2B5EF4-FFF2-40B4-BE49-F238E27FC236}">
                <a16:creationId xmlns:a16="http://schemas.microsoft.com/office/drawing/2014/main" id="{089E785B-2D53-019B-0553-0D3F0855EB8F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188913"/>
            <a:ext cx="4105275" cy="908050"/>
            <a:chOff x="158" y="119"/>
            <a:chExt cx="2586" cy="572"/>
          </a:xfrm>
        </p:grpSpPr>
        <p:sp>
          <p:nvSpPr>
            <p:cNvPr id="994312" name="WordArt 8">
              <a:extLst>
                <a:ext uri="{FF2B5EF4-FFF2-40B4-BE49-F238E27FC236}">
                  <a16:creationId xmlns:a16="http://schemas.microsoft.com/office/drawing/2014/main" id="{B7BD7078-8DF7-84B5-DB30-20C60A4E7EBE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58" y="368"/>
              <a:ext cx="152" cy="151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Impact" panose="020B0806030902050204" pitchFamily="34" charset="0"/>
                </a:rPr>
                <a:t>4. </a:t>
              </a:r>
            </a:p>
          </p:txBody>
        </p:sp>
        <p:sp>
          <p:nvSpPr>
            <p:cNvPr id="994313" name="WordArt 9">
              <a:extLst>
                <a:ext uri="{FF2B5EF4-FFF2-40B4-BE49-F238E27FC236}">
                  <a16:creationId xmlns:a16="http://schemas.microsoft.com/office/drawing/2014/main" id="{77EFC5F0-3A82-20B2-3DB0-5E5D9A74F77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75" y="119"/>
              <a:ext cx="370" cy="57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Edwardian Script ITC" panose="030303020407070D0804" pitchFamily="66" charset="0"/>
                </a:rPr>
                <a:t>L </a:t>
              </a:r>
            </a:p>
          </p:txBody>
        </p:sp>
        <p:sp>
          <p:nvSpPr>
            <p:cNvPr id="994314" name="WordArt 10">
              <a:extLst>
                <a:ext uri="{FF2B5EF4-FFF2-40B4-BE49-F238E27FC236}">
                  <a16:creationId xmlns:a16="http://schemas.microsoft.com/office/drawing/2014/main" id="{66621CEC-EE21-D6C6-E91E-4E77DD9C7F8E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636" y="361"/>
              <a:ext cx="2108" cy="24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cs typeface="Arial" panose="020B0604020202020204" pitchFamily="34" charset="0"/>
                </a:rPr>
                <a:t>   A   DOCTRINA DE LA IGLESIA</a:t>
              </a:r>
            </a:p>
          </p:txBody>
        </p:sp>
      </p:grpSp>
      <p:sp>
        <p:nvSpPr>
          <p:cNvPr id="2" name="WordArt 16">
            <a:extLst>
              <a:ext uri="{FF2B5EF4-FFF2-40B4-BE49-F238E27FC236}">
                <a16:creationId xmlns:a16="http://schemas.microsoft.com/office/drawing/2014/main" id="{65ED67C9-07C2-4F2D-56DE-7A9F275D0D5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20370" y="843035"/>
            <a:ext cx="3024460" cy="23798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cs typeface="Arial" panose="020B0604020202020204" pitchFamily="34" charset="0"/>
              </a:rPr>
              <a:t>15. El Bautismo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730" name="Rectangle 2">
            <a:extLst>
              <a:ext uri="{FF2B5EF4-FFF2-40B4-BE49-F238E27FC236}">
                <a16:creationId xmlns:a16="http://schemas.microsoft.com/office/drawing/2014/main" id="{DF8CEE82-D068-D02A-1322-77A5E64CA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133600"/>
            <a:ext cx="5327650" cy="344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s-MX" altLang="es-419"/>
              <a:t>El  bautismo de Jesús impartió a esta ordenanza para siempre la aprobación divina( Mat 3:13-17 compárese con 21: 15) el bautismo constituye un aspecto de la justicia en la cual todos podemos participar, así como Cristo, el ser si pecado, fue bautizado para cumplir “ toda justicia”, también nosotros que somos pecadores, debemos hacer lo mismo.</a:t>
            </a:r>
          </a:p>
        </p:txBody>
      </p:sp>
      <p:grpSp>
        <p:nvGrpSpPr>
          <p:cNvPr id="1353732" name="Group 4">
            <a:extLst>
              <a:ext uri="{FF2B5EF4-FFF2-40B4-BE49-F238E27FC236}">
                <a16:creationId xmlns:a16="http://schemas.microsoft.com/office/drawing/2014/main" id="{2DCD1385-999F-7DC8-C782-0D9F7B2035FC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115888"/>
            <a:ext cx="4105275" cy="908050"/>
            <a:chOff x="158" y="119"/>
            <a:chExt cx="2586" cy="572"/>
          </a:xfrm>
        </p:grpSpPr>
        <p:sp>
          <p:nvSpPr>
            <p:cNvPr id="1353733" name="WordArt 5">
              <a:extLst>
                <a:ext uri="{FF2B5EF4-FFF2-40B4-BE49-F238E27FC236}">
                  <a16:creationId xmlns:a16="http://schemas.microsoft.com/office/drawing/2014/main" id="{9CA8B54D-B5A5-0CE0-FA8C-1E136C2BBF9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58" y="368"/>
              <a:ext cx="152" cy="151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Impact" panose="020B0806030902050204" pitchFamily="34" charset="0"/>
                </a:rPr>
                <a:t>4. </a:t>
              </a:r>
            </a:p>
          </p:txBody>
        </p:sp>
        <p:sp>
          <p:nvSpPr>
            <p:cNvPr id="1353734" name="WordArt 6">
              <a:extLst>
                <a:ext uri="{FF2B5EF4-FFF2-40B4-BE49-F238E27FC236}">
                  <a16:creationId xmlns:a16="http://schemas.microsoft.com/office/drawing/2014/main" id="{7785F166-B82D-0AE0-A886-6FD71D92E93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75" y="119"/>
              <a:ext cx="370" cy="57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Edwardian Script ITC" panose="030303020407070D0804" pitchFamily="66" charset="0"/>
                </a:rPr>
                <a:t>L </a:t>
              </a:r>
            </a:p>
          </p:txBody>
        </p:sp>
        <p:sp>
          <p:nvSpPr>
            <p:cNvPr id="1353735" name="WordArt 7">
              <a:extLst>
                <a:ext uri="{FF2B5EF4-FFF2-40B4-BE49-F238E27FC236}">
                  <a16:creationId xmlns:a16="http://schemas.microsoft.com/office/drawing/2014/main" id="{BF00F325-F183-C6F7-4586-6567DE05A87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636" y="361"/>
              <a:ext cx="2108" cy="24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cs typeface="Arial" panose="020B0604020202020204" pitchFamily="34" charset="0"/>
                </a:rPr>
                <a:t>   A   DOCTRINA DE LA IGLESIA</a:t>
              </a:r>
            </a:p>
          </p:txBody>
        </p:sp>
      </p:grpSp>
      <p:pic>
        <p:nvPicPr>
          <p:cNvPr id="1353739" name="Picture 11">
            <a:extLst>
              <a:ext uri="{FF2B5EF4-FFF2-40B4-BE49-F238E27FC236}">
                <a16:creationId xmlns:a16="http://schemas.microsoft.com/office/drawing/2014/main" id="{B183B3F2-CCD4-7002-2599-912A1DB57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989138"/>
            <a:ext cx="3608387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WordArt 16">
            <a:extLst>
              <a:ext uri="{FF2B5EF4-FFF2-40B4-BE49-F238E27FC236}">
                <a16:creationId xmlns:a16="http://schemas.microsoft.com/office/drawing/2014/main" id="{49C55073-ED68-934A-2D53-27354E5EC7E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20370" y="843035"/>
            <a:ext cx="3024460" cy="23798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cs typeface="Arial" panose="020B0604020202020204" pitchFamily="34" charset="0"/>
              </a:rPr>
              <a:t>15. El Bautismo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82" name="Rectangle 2">
            <a:extLst>
              <a:ext uri="{FF2B5EF4-FFF2-40B4-BE49-F238E27FC236}">
                <a16:creationId xmlns:a16="http://schemas.microsoft.com/office/drawing/2014/main" id="{C08468A3-A615-62F5-825D-3037A5FE22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147888"/>
            <a:ext cx="496887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s-MX" altLang="es-419"/>
              <a:t>Cristo mando a sus discípulos, diciendo: “ por tanto, id y haced discípulos a todas la naciones bautizándolos en el nombre del Padre, y del Hijo, y del Espíritu Santo; enseñándoles que guarden todas las cosas que les he mandado” (Mat 28: 18-20)</a:t>
            </a:r>
            <a:endParaRPr lang="en-US" altLang="es-419"/>
          </a:p>
        </p:txBody>
      </p:sp>
      <p:sp>
        <p:nvSpPr>
          <p:cNvPr id="993283" name="Rectangle 3">
            <a:extLst>
              <a:ext uri="{FF2B5EF4-FFF2-40B4-BE49-F238E27FC236}">
                <a16:creationId xmlns:a16="http://schemas.microsoft.com/office/drawing/2014/main" id="{7A6B342A-7DE6-7321-AC82-E9642B7FA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1628775"/>
            <a:ext cx="39131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s-MX" altLang="es-419" sz="2000">
                <a:solidFill>
                  <a:srgbClr val="FFCC00"/>
                </a:solidFill>
              </a:rPr>
              <a:t>EL MANDAMIENTO DE JESUS.</a:t>
            </a:r>
            <a:endParaRPr lang="en-US" altLang="es-419" sz="2000">
              <a:solidFill>
                <a:srgbClr val="FFCC00"/>
              </a:solidFill>
            </a:endParaRPr>
          </a:p>
        </p:txBody>
      </p:sp>
      <p:grpSp>
        <p:nvGrpSpPr>
          <p:cNvPr id="993286" name="Group 6">
            <a:extLst>
              <a:ext uri="{FF2B5EF4-FFF2-40B4-BE49-F238E27FC236}">
                <a16:creationId xmlns:a16="http://schemas.microsoft.com/office/drawing/2014/main" id="{786A82AD-6AF7-EE05-6028-17A349AEA12D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115888"/>
            <a:ext cx="4105275" cy="908050"/>
            <a:chOff x="158" y="119"/>
            <a:chExt cx="2586" cy="572"/>
          </a:xfrm>
        </p:grpSpPr>
        <p:sp>
          <p:nvSpPr>
            <p:cNvPr id="993287" name="WordArt 7">
              <a:extLst>
                <a:ext uri="{FF2B5EF4-FFF2-40B4-BE49-F238E27FC236}">
                  <a16:creationId xmlns:a16="http://schemas.microsoft.com/office/drawing/2014/main" id="{5488CDDB-F916-B85A-9EBC-03FC87117CC2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58" y="368"/>
              <a:ext cx="152" cy="151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Impact" panose="020B0806030902050204" pitchFamily="34" charset="0"/>
                </a:rPr>
                <a:t>4. </a:t>
              </a:r>
            </a:p>
          </p:txBody>
        </p:sp>
        <p:sp>
          <p:nvSpPr>
            <p:cNvPr id="993288" name="WordArt 8">
              <a:extLst>
                <a:ext uri="{FF2B5EF4-FFF2-40B4-BE49-F238E27FC236}">
                  <a16:creationId xmlns:a16="http://schemas.microsoft.com/office/drawing/2014/main" id="{D76CCED4-0533-D282-844A-934D126C61F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75" y="119"/>
              <a:ext cx="370" cy="57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Edwardian Script ITC" panose="030303020407070D0804" pitchFamily="66" charset="0"/>
                </a:rPr>
                <a:t>L </a:t>
              </a:r>
            </a:p>
          </p:txBody>
        </p:sp>
        <p:sp>
          <p:nvSpPr>
            <p:cNvPr id="993289" name="WordArt 9">
              <a:extLst>
                <a:ext uri="{FF2B5EF4-FFF2-40B4-BE49-F238E27FC236}">
                  <a16:creationId xmlns:a16="http://schemas.microsoft.com/office/drawing/2014/main" id="{981C30F4-DCEA-BC4A-9D98-658DB0025B78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636" y="361"/>
              <a:ext cx="2108" cy="24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cs typeface="Arial" panose="020B0604020202020204" pitchFamily="34" charset="0"/>
                </a:rPr>
                <a:t>   A   DOCTRINA DE LA IGLESIA</a:t>
              </a:r>
            </a:p>
          </p:txBody>
        </p:sp>
      </p:grpSp>
      <p:pic>
        <p:nvPicPr>
          <p:cNvPr id="993294" name="Picture 14">
            <a:extLst>
              <a:ext uri="{FF2B5EF4-FFF2-40B4-BE49-F238E27FC236}">
                <a16:creationId xmlns:a16="http://schemas.microsoft.com/office/drawing/2014/main" id="{8337DE38-193E-5F7E-39CC-4E1FE3127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924175"/>
            <a:ext cx="3384550" cy="273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WordArt 16">
            <a:extLst>
              <a:ext uri="{FF2B5EF4-FFF2-40B4-BE49-F238E27FC236}">
                <a16:creationId xmlns:a16="http://schemas.microsoft.com/office/drawing/2014/main" id="{C360FEB2-E632-9C77-24AF-D0F0DB12533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20370" y="843035"/>
            <a:ext cx="3024460" cy="23798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cs typeface="Arial" panose="020B0604020202020204" pitchFamily="34" charset="0"/>
              </a:rPr>
              <a:t>15. El Bautismo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754" name="Rectangle 2">
            <a:extLst>
              <a:ext uri="{FF2B5EF4-FFF2-40B4-BE49-F238E27FC236}">
                <a16:creationId xmlns:a16="http://schemas.microsoft.com/office/drawing/2014/main" id="{D39CBD82-4551-B08D-EDD2-928C07B77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2430463"/>
            <a:ext cx="4248150" cy="310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s-MX" altLang="es-419"/>
              <a:t>Cristo enseño que el “ creyere y fuere bautizado será salvo” (Mar 16: 16) en la iglesia apostólica, el bautismo seguía automáticamente la aceptación de Cristo. Constituía una confirmación de la fe del nuevo creyente ( véase Hech 8:12; 16:30-34)</a:t>
            </a:r>
          </a:p>
        </p:txBody>
      </p:sp>
      <p:sp>
        <p:nvSpPr>
          <p:cNvPr id="1354755" name="Rectangle 3">
            <a:extLst>
              <a:ext uri="{FF2B5EF4-FFF2-40B4-BE49-F238E27FC236}">
                <a16:creationId xmlns:a16="http://schemas.microsoft.com/office/drawing/2014/main" id="{9E501AA9-BF0E-EF65-D9FF-CA3EF6199E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1773238"/>
            <a:ext cx="4083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s-MX" altLang="es-419" sz="2000">
                <a:solidFill>
                  <a:srgbClr val="FFCC00"/>
                </a:solidFill>
              </a:rPr>
              <a:t>EL BAUTISMO YLA SALVACION</a:t>
            </a:r>
            <a:endParaRPr lang="en-US" altLang="es-419" sz="2000">
              <a:solidFill>
                <a:srgbClr val="FFCC00"/>
              </a:solidFill>
            </a:endParaRPr>
          </a:p>
        </p:txBody>
      </p:sp>
      <p:grpSp>
        <p:nvGrpSpPr>
          <p:cNvPr id="1354757" name="Group 5">
            <a:extLst>
              <a:ext uri="{FF2B5EF4-FFF2-40B4-BE49-F238E27FC236}">
                <a16:creationId xmlns:a16="http://schemas.microsoft.com/office/drawing/2014/main" id="{651F2E83-3154-A65E-E56B-9368370571BE}"/>
              </a:ext>
            </a:extLst>
          </p:cNvPr>
          <p:cNvGrpSpPr>
            <a:grpSpLocks/>
          </p:cNvGrpSpPr>
          <p:nvPr/>
        </p:nvGrpSpPr>
        <p:grpSpPr bwMode="auto">
          <a:xfrm>
            <a:off x="539750" y="115888"/>
            <a:ext cx="4105275" cy="908050"/>
            <a:chOff x="158" y="119"/>
            <a:chExt cx="2586" cy="572"/>
          </a:xfrm>
        </p:grpSpPr>
        <p:sp>
          <p:nvSpPr>
            <p:cNvPr id="1354758" name="WordArt 6">
              <a:extLst>
                <a:ext uri="{FF2B5EF4-FFF2-40B4-BE49-F238E27FC236}">
                  <a16:creationId xmlns:a16="http://schemas.microsoft.com/office/drawing/2014/main" id="{F20CD4F9-E268-93FF-1421-049143BD4D02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58" y="368"/>
              <a:ext cx="152" cy="151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Impact" panose="020B0806030902050204" pitchFamily="34" charset="0"/>
                </a:rPr>
                <a:t>4. </a:t>
              </a:r>
            </a:p>
          </p:txBody>
        </p:sp>
        <p:sp>
          <p:nvSpPr>
            <p:cNvPr id="1354759" name="WordArt 7">
              <a:extLst>
                <a:ext uri="{FF2B5EF4-FFF2-40B4-BE49-F238E27FC236}">
                  <a16:creationId xmlns:a16="http://schemas.microsoft.com/office/drawing/2014/main" id="{FDF5FFC4-FF58-4151-FE87-1B57E9433B9E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75" y="119"/>
              <a:ext cx="370" cy="57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Edwardian Script ITC" panose="030303020407070D0804" pitchFamily="66" charset="0"/>
                </a:rPr>
                <a:t>L </a:t>
              </a:r>
            </a:p>
          </p:txBody>
        </p:sp>
        <p:sp>
          <p:nvSpPr>
            <p:cNvPr id="1354760" name="WordArt 8">
              <a:extLst>
                <a:ext uri="{FF2B5EF4-FFF2-40B4-BE49-F238E27FC236}">
                  <a16:creationId xmlns:a16="http://schemas.microsoft.com/office/drawing/2014/main" id="{F2AF7FA8-F872-797A-799B-4BA962BE3598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636" y="361"/>
              <a:ext cx="2108" cy="24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cs typeface="Arial" panose="020B0604020202020204" pitchFamily="34" charset="0"/>
                </a:rPr>
                <a:t>   A   DOCTRINA DE LA IGLESIA</a:t>
              </a:r>
            </a:p>
          </p:txBody>
        </p:sp>
      </p:grpSp>
      <p:pic>
        <p:nvPicPr>
          <p:cNvPr id="1354764" name="Picture 12">
            <a:extLst>
              <a:ext uri="{FF2B5EF4-FFF2-40B4-BE49-F238E27FC236}">
                <a16:creationId xmlns:a16="http://schemas.microsoft.com/office/drawing/2014/main" id="{7E72EBEF-BC24-33C4-1A9B-70049B792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852738"/>
            <a:ext cx="40132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WordArt 16">
            <a:extLst>
              <a:ext uri="{FF2B5EF4-FFF2-40B4-BE49-F238E27FC236}">
                <a16:creationId xmlns:a16="http://schemas.microsoft.com/office/drawing/2014/main" id="{D404493C-BF49-7CFB-19EC-51796D42257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20370" y="843035"/>
            <a:ext cx="3024460" cy="23798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cs typeface="Arial" panose="020B0604020202020204" pitchFamily="34" charset="0"/>
              </a:rPr>
              <a:t>15. El Bautismo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258" name="Rectangle 2">
            <a:extLst>
              <a:ext uri="{FF2B5EF4-FFF2-40B4-BE49-F238E27FC236}">
                <a16:creationId xmlns:a16="http://schemas.microsoft.com/office/drawing/2014/main" id="{738A3B2F-A896-0F35-9E8C-7EE8FCBD81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028825"/>
            <a:ext cx="4321175" cy="37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s-MX" altLang="es-419"/>
              <a:t>La administración del bautismo en el mundo cristiano varia, algunos usan la inmersión, es decir, se sumergen: otros, la aspersión o rociamiento: y aun otros, el derramamiento. Característica de la unidad que el espíritu produce en la iglesia de Dios es la practica de “ un bautismo”  (Efe 4: 5 ).</a:t>
            </a:r>
            <a:endParaRPr lang="en-US" altLang="es-419"/>
          </a:p>
        </p:txBody>
      </p:sp>
      <p:sp>
        <p:nvSpPr>
          <p:cNvPr id="992259" name="Rectangle 3">
            <a:extLst>
              <a:ext uri="{FF2B5EF4-FFF2-40B4-BE49-F238E27FC236}">
                <a16:creationId xmlns:a16="http://schemas.microsoft.com/office/drawing/2014/main" id="{C0515A91-5BB7-F3A1-27BE-28F7A04590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6588" y="1557338"/>
            <a:ext cx="2301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s-MX" altLang="es-419" sz="2000">
                <a:solidFill>
                  <a:srgbClr val="FFCC00"/>
                </a:solidFill>
              </a:rPr>
              <a:t>“ UN BAUTISMO”</a:t>
            </a:r>
            <a:endParaRPr lang="en-US" altLang="es-419" sz="2000">
              <a:solidFill>
                <a:srgbClr val="FFCC00"/>
              </a:solidFill>
            </a:endParaRPr>
          </a:p>
        </p:txBody>
      </p:sp>
      <p:grpSp>
        <p:nvGrpSpPr>
          <p:cNvPr id="992261" name="Group 5">
            <a:extLst>
              <a:ext uri="{FF2B5EF4-FFF2-40B4-BE49-F238E27FC236}">
                <a16:creationId xmlns:a16="http://schemas.microsoft.com/office/drawing/2014/main" id="{262DBE76-D914-93F4-A026-3C57590EC68E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115888"/>
            <a:ext cx="4105275" cy="908050"/>
            <a:chOff x="158" y="119"/>
            <a:chExt cx="2586" cy="572"/>
          </a:xfrm>
        </p:grpSpPr>
        <p:sp>
          <p:nvSpPr>
            <p:cNvPr id="992262" name="WordArt 6">
              <a:extLst>
                <a:ext uri="{FF2B5EF4-FFF2-40B4-BE49-F238E27FC236}">
                  <a16:creationId xmlns:a16="http://schemas.microsoft.com/office/drawing/2014/main" id="{4B21BB4F-849C-7719-07CA-69C6CF5944B8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58" y="368"/>
              <a:ext cx="152" cy="151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Impact" panose="020B0806030902050204" pitchFamily="34" charset="0"/>
                </a:rPr>
                <a:t>4. </a:t>
              </a:r>
            </a:p>
          </p:txBody>
        </p:sp>
        <p:sp>
          <p:nvSpPr>
            <p:cNvPr id="992263" name="WordArt 7">
              <a:extLst>
                <a:ext uri="{FF2B5EF4-FFF2-40B4-BE49-F238E27FC236}">
                  <a16:creationId xmlns:a16="http://schemas.microsoft.com/office/drawing/2014/main" id="{4FA4D463-0E67-4E1B-7FC3-AFA7969BCCFA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75" y="119"/>
              <a:ext cx="370" cy="57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Edwardian Script ITC" panose="030303020407070D0804" pitchFamily="66" charset="0"/>
                </a:rPr>
                <a:t>L </a:t>
              </a:r>
            </a:p>
          </p:txBody>
        </p:sp>
        <p:sp>
          <p:nvSpPr>
            <p:cNvPr id="992264" name="WordArt 8">
              <a:extLst>
                <a:ext uri="{FF2B5EF4-FFF2-40B4-BE49-F238E27FC236}">
                  <a16:creationId xmlns:a16="http://schemas.microsoft.com/office/drawing/2014/main" id="{78B1B535-91D0-2F4C-DD18-B1A52DAF0B3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636" y="361"/>
              <a:ext cx="2108" cy="24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cs typeface="Arial" panose="020B0604020202020204" pitchFamily="34" charset="0"/>
                </a:rPr>
                <a:t>   A   DOCTRINA DE LA IGLESIA</a:t>
              </a:r>
            </a:p>
          </p:txBody>
        </p:sp>
      </p:grpSp>
      <p:pic>
        <p:nvPicPr>
          <p:cNvPr id="992268" name="Picture 12">
            <a:extLst>
              <a:ext uri="{FF2B5EF4-FFF2-40B4-BE49-F238E27FC236}">
                <a16:creationId xmlns:a16="http://schemas.microsoft.com/office/drawing/2014/main" id="{3A81D511-2794-A90A-D5C9-3EEAEE192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838" y="1412875"/>
            <a:ext cx="3819525" cy="446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WordArt 16">
            <a:extLst>
              <a:ext uri="{FF2B5EF4-FFF2-40B4-BE49-F238E27FC236}">
                <a16:creationId xmlns:a16="http://schemas.microsoft.com/office/drawing/2014/main" id="{E9FEF649-A032-9DA1-F3C8-15EFCB961E1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20370" y="843035"/>
            <a:ext cx="3024460" cy="23798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cs typeface="Arial" panose="020B0604020202020204" pitchFamily="34" charset="0"/>
              </a:rPr>
              <a:t>15. El Bautismo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co">
  <a:themeElements>
    <a:clrScheme name="Eco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Ec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9900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altLang="es-419" sz="2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9900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altLang="es-419" sz="2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Ec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6 Doctrinas y 28 Creencias</Template>
  <TotalTime>7</TotalTime>
  <Words>1235</Words>
  <Application>Microsoft Office PowerPoint</Application>
  <PresentationFormat>Presentación en pantalla (4:3)</PresentationFormat>
  <Paragraphs>117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6" baseType="lpstr">
      <vt:lpstr>Arial</vt:lpstr>
      <vt:lpstr>Times New Roman</vt:lpstr>
      <vt:lpstr>Wingdings</vt:lpstr>
      <vt:lpstr>Arial Rounded MT Bold</vt:lpstr>
      <vt:lpstr>Brush Script MT</vt:lpstr>
      <vt:lpstr>Monotype Corsiva</vt:lpstr>
      <vt:lpstr>Eco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Willinthon Sanchez Salvador</dc:creator>
  <cp:lastModifiedBy>Willinthon Sanchez Salvador</cp:lastModifiedBy>
  <cp:revision>1</cp:revision>
  <dcterms:created xsi:type="dcterms:W3CDTF">2024-02-06T21:26:08Z</dcterms:created>
  <dcterms:modified xsi:type="dcterms:W3CDTF">2024-02-06T21:33:44Z</dcterms:modified>
</cp:coreProperties>
</file>