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13C986-ECA3-49B9-8CC5-9D4B4C6E0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88C84-3E2E-442F-B775-83418A5DD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5A4AC0-87C2-4D40-BECA-0080241EA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1D858-E53E-4C0A-A425-2B96B10B7D4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88471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FA59A3-EC62-47D5-8F36-25255E7A6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B82572-ACC7-43C3-9FA2-7718D0753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FA5BC3-A31B-418B-9126-93E288E1A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1329D-E75E-4AF0-8AB6-8A90CB62C18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8588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4023D8-A678-4B2F-8F88-BBB988BD9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289FA9-F613-4BCA-965C-AE5E56896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0DDF96-40ED-4EA9-B5DA-5EE2EBA10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C6A7-7FDB-496E-8924-18639AECE48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07613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8DC22C-A368-4559-BE0A-610F49AE6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1C8025-79DA-4982-A466-FB8B29168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2C5E1-420B-4CCC-BD31-7F9DEBAC5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2B0EC-E0C3-4CD2-9976-B8913E12248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9236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BB79D1-0380-4A8A-8BF5-3DAC2D450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F53724-BDD8-4659-B3C0-6FE2FAFA2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738C11-DD66-45B1-86A1-17208771A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6875D-E7F5-414E-84F0-24CEFF75037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25350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FC37A-D234-4BA7-8EA8-6DCF27FF14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A59EF-7AFB-4E97-850C-BAE5EE1CB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E59A6-3106-46D0-A88B-D3FA8B862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098B1-2437-4DB9-8F0C-DEC6599B072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59714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10979A-CB19-4E0F-BF4D-613FACD7AD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DED7AD-3BCA-4F16-926A-D3697EA01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1CD26-DAEE-46BE-B01E-D7959B897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B4382-D739-4F7D-AE38-52FA0C54F3E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83048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2AFC68-A143-48F6-9183-F1B48FB22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5C68D2-F449-454C-A929-A0AF60E4E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D9AAD9-A25D-48D2-A5B0-384BF8D0F1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42A8B-9B56-4004-BD8A-67FCA9958A9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21395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CC04A0-527E-4FBC-9DB0-55BCC2DEA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DD35CC-16C8-49DB-9BA1-36644A94E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D80A32-ABF2-44A7-82CA-DC78702CE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C852-C902-47B0-83E6-4E12CF735983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83341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5105DB-202C-4BD6-93B8-53688136A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60670-BAF9-45F2-B77E-3ED40205F2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4AB7B-DEA1-4BDB-92E2-5C0AD9965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FB56D-59BA-4F54-855E-6138CE421FB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37093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B05E1-A8E5-41D8-9341-0625F9539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62F43-C662-4B16-B026-19FB03B95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547AF-DBE4-48F6-9DDB-9DAA1DC75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72D3F-EC8F-471D-870B-1ED2081D18A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91069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1A76B7-A1AD-4C83-848A-0D64DC7B6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2BEBEE-CF7F-4D2A-B027-BD01A5547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BF2A45-A829-4E73-B8F9-3366109FBE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7FA061-EE15-4982-BD3B-E7B64F5005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98C734-C51B-4C4B-BEC1-43270521BC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06531F8-06D3-4001-B4E6-326682E8F5A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F1F140FB-D50E-46F1-9A5A-7396B0B2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Presentación en pantalla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15</cp:revision>
  <dcterms:created xsi:type="dcterms:W3CDTF">2007-02-07T18:25:36Z</dcterms:created>
  <dcterms:modified xsi:type="dcterms:W3CDTF">2020-12-28T21:44:17Z</dcterms:modified>
</cp:coreProperties>
</file>