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B25230-797B-4A0D-8F7C-38B557AE5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5B8C1A-D75B-4FAE-B2F0-310756121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7C27C3-7286-44C5-962F-15AA5A4DF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8567-040F-4430-BF87-4B56E5C690D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77131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0E99ED-2935-4545-825C-F27313D1C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09846-E151-4F7F-B202-54CD19AD1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76C0D-BE9F-4AF7-B1D1-9337D8FCA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4371-E6A1-43E4-A5FF-864573530AB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9460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B197E-D267-446F-A8BA-7F0F05A0C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AC1E02-4C3D-478B-96AE-F3A60946F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32D91B-FD31-49B3-83C0-2C534DED7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34B9F-75AF-42B0-98EA-AE218B39893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6050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61A68-FC42-4E0C-8815-2CB2B5B6F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7609E-C3B4-4C5D-A7DD-6C85C235A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66C36E-A6F1-4B5D-BDD9-2DFFF3F7B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07CF4-77FD-49CE-B7BC-AD8280691BD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6300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C14A72-086E-4DCB-862F-A0EB5D767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C9A277-D1CD-42B0-A620-98418157A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95C50-8805-4C45-B849-ABC5FB622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4EA9-BA90-483A-83F2-0B90FA209CC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215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B7E12-6BB1-43F8-86A0-3EA322C9D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132EA-4945-45E2-8E75-5768692FF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D0DFF-45CB-4371-91A4-FEC6B9C15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7B55-0B7A-4D26-A8C3-A37EE5D668A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62061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B50EBC-E925-484A-AC3C-CAC313E8C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397CD5-AA08-40DC-A5D4-AF79A3082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3A9F13-AC2F-4A12-83A0-0FC35D2D1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A3E9-3674-4C24-9D9C-C10F5B2B2F3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71156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DB74F2-49BA-4878-894B-9913243CB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C834FA-02FA-414D-96D5-D2C9FAC7C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72D560-EFED-4CA2-A11C-4CCC11918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00F1-40C1-46CD-9B25-C75FB5F7127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850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7D8B70-83C4-4288-80E1-3B7A89FBC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96852C-5807-4D36-98CC-1F779221D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49AD7F-4CA4-460C-A6C7-A7DA113C7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ABC1-6FA8-43DA-9E59-2563E153155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667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98476-7C69-49B9-9368-1D5D3B817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DCE5B-7234-4F01-8F42-D1422E6E9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EC4BC-6D9D-4A63-AEE7-48FFAC77A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DE02-E14A-4C31-87AB-024B311A395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8167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0F130-247C-449E-8DC0-57609B346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02D2C-7915-4CE3-9A61-1304257EA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A37D0-3E30-4122-9974-DE819F39A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EE31-4C35-4A82-BA9A-9632674A601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55952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5157EF-A557-43E0-ABAC-5BA6688F9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88F728-BBD7-44DA-9081-B4F73D1F8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85C05-83C1-4178-908D-0D3D755179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B8F318-D120-4A32-9A3F-CBE904D888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949267-8C14-44B7-8084-A21E6CD883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0ECCC66-DDFB-4607-BB4E-7509615B04A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Presentación en pantalla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2020-12-28T21:46:43Z</dcterms:modified>
</cp:coreProperties>
</file>